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0" r:id="rId2"/>
    <p:sldId id="321" r:id="rId3"/>
    <p:sldId id="283" r:id="rId4"/>
    <p:sldId id="282" r:id="rId5"/>
    <p:sldId id="322" r:id="rId6"/>
    <p:sldId id="323" r:id="rId7"/>
    <p:sldId id="324" r:id="rId8"/>
    <p:sldId id="325" r:id="rId9"/>
    <p:sldId id="326" r:id="rId10"/>
    <p:sldId id="327" r:id="rId11"/>
    <p:sldId id="290" r:id="rId12"/>
    <p:sldId id="328" r:id="rId13"/>
    <p:sldId id="329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EFE65-A210-49DC-BF6D-B9A26B63C65E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360F2-1369-43AA-8E24-1EA703293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178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kék és barna gombok.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360F2-1369-43AA-8E24-1EA70329311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568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az állítások szövegét. A piros IGAZ – HAMIS feliratokat a megfelelő állításhoz kell húzni, a feleslegeseket ki kell törölni.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360F2-1369-43AA-8E24-1EA70329311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510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az állítások szövegét. A piros IGAZ – HAMIS feliratokat a megfelelő állításhoz kell húzni, a feleslegeseket ki kell törölni.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360F2-1369-43AA-8E24-1EA70329311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1401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az állítások szövegét. A piros IGAZ – HAMIS feliratokat a megfelelő állításhoz kell húzni, a feleslegeseket ki kell törölni.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360F2-1369-43AA-8E24-1EA70329311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1933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az állítások szövegét. A piros IGAZ – HAMIS feliratokat a megfelelő állításhoz kell húzni, a feleslegeseket ki kell törölni.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360F2-1369-43AA-8E24-1EA70329311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645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az állítások szövegét. A piros IGAZ – HAMIS feliratokat a megfelelő állításhoz kell húzni, a feleslegeseket ki kell törölni.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360F2-1369-43AA-8E24-1EA703293115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4804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kérdőjeles gombok. A köröket a megfelelő ábrákhoz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360F2-1369-43AA-8E24-1EA703293115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167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7ADCC0-8E19-A34F-AF89-5A9843BCB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95AE5CB-9B0F-3A89-B265-57EAEC8B0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95B281A-A0AF-0CA6-F16D-4C50D66BF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A74F6C1-22EC-E13F-A87A-E5560461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45B623A-51DF-8E0D-C056-B613609B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612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0689E1-BBB3-5D7C-4D1A-1CDDD7B9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3DD715D-873A-2018-D8D0-44E14040E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80556A-B23E-6A64-7C6B-12F70055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165EE1F-2ECA-B3B5-C0B9-30D6D860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57F8DD-BD96-9661-6ADC-83124FC1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2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1740140-30DA-AF71-44C4-63B02DA22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D73571D-FE2F-25F3-E8BA-934671DD8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B896E2C-6FFA-46EC-46F4-339D1CC9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F028217-3535-12AA-3809-1107085C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48BA03D-65DA-B54E-4733-B90F580F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371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6A6DCC-031D-0260-C19F-4F09AA64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2A7BD03-B4E5-953F-72AE-FE1AA01BD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C32F0F9-C5C6-E218-DE45-6050D1E33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26AFB01-D9AF-DD3A-E0EA-706A763D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BA4430-FD82-7978-6BDE-436107C5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73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E6BC32-84D7-47B7-EFEB-A46C12F5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61C1B68-E1C2-163F-E810-CE666EDB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CD1C2C4-08A2-9E14-F813-51A9A2BF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9FFA0D-B7E8-1F86-DB69-5F03A233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D79095-BB9D-BED3-3AC7-0D1B11AC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892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758288-A145-6F8E-389B-FE5E1E45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CE7E47-0831-371A-9B40-C07BCB054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608CF59-A791-8F89-C2D5-56B5AA4A7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A5F82FB-1416-CB3B-E364-EED1D301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AB9D607-2FD7-D2B0-A439-FF5012C1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F5A118A-3061-38AC-448D-2F7A5048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FBC04A-BEF2-51E8-151F-5837D0152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3C0E5EF-B980-1B81-C88B-867D32181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DB8D7FE-E8A2-DB3F-362A-4527B7895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E264AB3-7E19-F2D9-6951-81682913F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1E947FB-2CB0-E9F6-A84F-53B3EE822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FA8EC9A-322F-0056-D321-925D14C72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9FF9E54-8321-66B6-8F2D-30065145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94689B7-5E11-A52D-2AB8-C4388436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073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A28796-32AB-9EA2-EF9F-15F0A680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3FD4E74-0404-45BC-BCBA-5C8CAAA9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B8F05A3-1793-B8DA-3D9E-0C107C7F8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9C71A84-0485-9407-BB15-AD4088E7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943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F860807-8A2D-3EF0-7A1A-A84B101D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F455597-2941-6200-0AF4-46928967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96714A0-9F56-B21C-C69A-75E82805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57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3851E3-F2B9-ABA3-9C40-BF263EE8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DAC8970-42EF-483B-09E7-18D27AB7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91CBB42-3B93-C087-045E-B0270C7C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A61EF66-48BD-49AC-3E09-182F7BDE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F3686D2-016E-E08A-64B9-B99FB6D2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34EC608-77BD-E24D-C475-DC0005A9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968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2D93F3-C8BF-7E80-9D51-459887A37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9135439-E3F6-E5C7-9764-CD77DFB04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07DFBE7-0AB4-44D6-B60A-216C2E554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42E4930-DD15-02FB-ECF8-480632DC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AF5667F-45C3-5A52-51D7-D0D4D9B9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8569A9C-DBE1-931B-67EB-4DD46F77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080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BDE800E-4636-29A8-0003-846707A8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37CA9B7-798B-8AFA-D41A-852F23EC5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0CD6AA5-F7F6-C0DB-8BBB-5173381C8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37926-C140-4AA1-9C48-64291B67151C}" type="datetimeFigureOut">
              <a:rPr lang="hu-HU" smtClean="0"/>
              <a:t>2025. 09. 19.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7A0CDE7-8220-8376-D0F6-FABC0329B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04F68EE-F0D5-048C-567A-DC8FEE940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249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eativkatedra.h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n.it/2E7zZTlv7" TargetMode="External"/><Relationship Id="rId4" Type="http://schemas.openxmlformats.org/officeDocument/2006/relationships/hyperlink" Target="https://www.facebook.com/KreativKatedr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5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hlinkClick r:id="rId3"/>
            <a:extLst>
              <a:ext uri="{FF2B5EF4-FFF2-40B4-BE49-F238E27FC236}">
                <a16:creationId xmlns:a16="http://schemas.microsoft.com/office/drawing/2014/main" id="{09F41567-72B5-89DD-E180-F3A8EA6320DD}"/>
              </a:ext>
            </a:extLst>
          </p:cNvPr>
          <p:cNvSpPr txBox="1"/>
          <p:nvPr/>
        </p:nvSpPr>
        <p:spPr>
          <a:xfrm>
            <a:off x="3492792" y="5874990"/>
            <a:ext cx="520641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3"/>
              </a:rPr>
              <a:t>https://www.kreativkatedra.hu/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9966BA1-ED03-6ECE-A38E-315527CB3949}"/>
              </a:ext>
            </a:extLst>
          </p:cNvPr>
          <p:cNvSpPr txBox="1"/>
          <p:nvPr/>
        </p:nvSpPr>
        <p:spPr>
          <a:xfrm>
            <a:off x="900165" y="4029587"/>
            <a:ext cx="3244959" cy="95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4"/>
              </a:rPr>
              <a:t>https://www.facebook.com/KreativKatedra/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770123D-C795-A662-934D-5B514B779E89}"/>
              </a:ext>
            </a:extLst>
          </p:cNvPr>
          <p:cNvSpPr txBox="1"/>
          <p:nvPr/>
        </p:nvSpPr>
        <p:spPr>
          <a:xfrm>
            <a:off x="8210940" y="4092987"/>
            <a:ext cx="3275044" cy="50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5"/>
              </a:rPr>
              <a:t>https://pin.it/2E7zZTlv7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60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kciógomb: Kezdő dia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431BB88-876E-ABFF-085F-BEEA5C8443F5}"/>
              </a:ext>
            </a:extLst>
          </p:cNvPr>
          <p:cNvSpPr/>
          <p:nvPr/>
        </p:nvSpPr>
        <p:spPr>
          <a:xfrm>
            <a:off x="11455361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3347478-0E18-130B-DB88-0DFEB8D03B64}"/>
              </a:ext>
            </a:extLst>
          </p:cNvPr>
          <p:cNvSpPr txBox="1"/>
          <p:nvPr/>
        </p:nvSpPr>
        <p:spPr>
          <a:xfrm>
            <a:off x="5186253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1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C852A45-5F76-A679-6C51-10C5D81105CA}"/>
              </a:ext>
            </a:extLst>
          </p:cNvPr>
          <p:cNvSpPr txBox="1"/>
          <p:nvPr/>
        </p:nvSpPr>
        <p:spPr>
          <a:xfrm>
            <a:off x="9323952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2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12B120D9-E449-916A-7A0D-1A150CAD48ED}"/>
              </a:ext>
            </a:extLst>
          </p:cNvPr>
          <p:cNvSpPr txBox="1"/>
          <p:nvPr/>
        </p:nvSpPr>
        <p:spPr>
          <a:xfrm>
            <a:off x="5222826" y="449541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3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F27FBCAC-CF2B-54CE-B6EC-B78F90F00945}"/>
              </a:ext>
            </a:extLst>
          </p:cNvPr>
          <p:cNvSpPr txBox="1"/>
          <p:nvPr/>
        </p:nvSpPr>
        <p:spPr>
          <a:xfrm>
            <a:off x="9323953" y="440625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4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2AF82257-0F4B-08D1-3E60-3E61D6B083B6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EF5E4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E0EDC6B0-CBFF-5BDA-F007-7037954F0B0D}"/>
              </a:ext>
            </a:extLst>
          </p:cNvPr>
          <p:cNvSpPr txBox="1"/>
          <p:nvPr/>
        </p:nvSpPr>
        <p:spPr>
          <a:xfrm>
            <a:off x="1651641" y="1833441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4F4A1607-CFA1-BEB5-0B55-82C4FD8F9CDC}"/>
              </a:ext>
            </a:extLst>
          </p:cNvPr>
          <p:cNvSpPr txBox="1"/>
          <p:nvPr/>
        </p:nvSpPr>
        <p:spPr>
          <a:xfrm>
            <a:off x="1652472" y="227584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9F04649-1D88-B8B6-8770-122C3A130754}"/>
              </a:ext>
            </a:extLst>
          </p:cNvPr>
          <p:cNvSpPr txBox="1"/>
          <p:nvPr/>
        </p:nvSpPr>
        <p:spPr>
          <a:xfrm>
            <a:off x="1648062" y="275176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72649306-1869-1193-7C22-D1AC1A936F0C}"/>
              </a:ext>
            </a:extLst>
          </p:cNvPr>
          <p:cNvSpPr txBox="1"/>
          <p:nvPr/>
        </p:nvSpPr>
        <p:spPr>
          <a:xfrm>
            <a:off x="1652901" y="318602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2D24A107-E51F-9C99-CDA4-03EC5A902F6C}"/>
              </a:ext>
            </a:extLst>
          </p:cNvPr>
          <p:cNvSpPr txBox="1"/>
          <p:nvPr/>
        </p:nvSpPr>
        <p:spPr>
          <a:xfrm>
            <a:off x="1756593" y="404995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70F664E8-B1FD-D646-116C-24E5951C9EBB}"/>
              </a:ext>
            </a:extLst>
          </p:cNvPr>
          <p:cNvSpPr txBox="1"/>
          <p:nvPr/>
        </p:nvSpPr>
        <p:spPr>
          <a:xfrm>
            <a:off x="1762262" y="449235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98DD98E9-D36C-D26F-E198-D39B9D4556BB}"/>
              </a:ext>
            </a:extLst>
          </p:cNvPr>
          <p:cNvSpPr txBox="1"/>
          <p:nvPr/>
        </p:nvSpPr>
        <p:spPr>
          <a:xfrm>
            <a:off x="1757852" y="496827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9333C7AB-459C-4970-195E-534EFF2F2CCD}"/>
              </a:ext>
            </a:extLst>
          </p:cNvPr>
          <p:cNvSpPr txBox="1"/>
          <p:nvPr/>
        </p:nvSpPr>
        <p:spPr>
          <a:xfrm>
            <a:off x="1767529" y="540253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</p:spTree>
    <p:extLst>
      <p:ext uri="{BB962C8B-B14F-4D97-AF65-F5344CB8AC3E}">
        <p14:creationId xmlns:p14="http://schemas.microsoft.com/office/powerpoint/2010/main" val="341198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06E27D5D-52F1-88E6-6B98-F42C7ABB7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3" y="3314700"/>
            <a:ext cx="1924426" cy="3192564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DBC4414-D6E7-4C1C-8164-077E3222C5C9}"/>
              </a:ext>
            </a:extLst>
          </p:cNvPr>
          <p:cNvSpPr txBox="1"/>
          <p:nvPr/>
        </p:nvSpPr>
        <p:spPr>
          <a:xfrm>
            <a:off x="399326" y="377669"/>
            <a:ext cx="11487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Milyen lopott ékszereket talált a gyanúsított táskájában Dixi detektív?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8BD7641F-9387-1D3A-CA20-D8A8391E61BA}"/>
              </a:ext>
            </a:extLst>
          </p:cNvPr>
          <p:cNvGrpSpPr/>
          <p:nvPr/>
        </p:nvGrpSpPr>
        <p:grpSpPr>
          <a:xfrm>
            <a:off x="391469" y="1212073"/>
            <a:ext cx="2585298" cy="646331"/>
            <a:chOff x="421289" y="1534491"/>
            <a:chExt cx="2585298" cy="885687"/>
          </a:xfrm>
        </p:grpSpPr>
        <p:sp>
          <p:nvSpPr>
            <p:cNvPr id="8" name="Névtábla 7">
              <a:extLst>
                <a:ext uri="{FF2B5EF4-FFF2-40B4-BE49-F238E27FC236}">
                  <a16:creationId xmlns:a16="http://schemas.microsoft.com/office/drawing/2014/main" id="{209D7551-8E0B-F0B5-EC0E-5F8E394408F0}"/>
                </a:ext>
              </a:extLst>
            </p:cNvPr>
            <p:cNvSpPr/>
            <p:nvPr/>
          </p:nvSpPr>
          <p:spPr>
            <a:xfrm>
              <a:off x="421289" y="1534491"/>
              <a:ext cx="2585298" cy="885687"/>
            </a:xfrm>
            <a:prstGeom prst="plaque">
              <a:avLst/>
            </a:prstGeom>
            <a:solidFill>
              <a:srgbClr val="F0C7A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D264132B-A600-39F1-F9DE-50690F7DF6A7}"/>
                </a:ext>
              </a:extLst>
            </p:cNvPr>
            <p:cNvSpPr txBox="1"/>
            <p:nvPr/>
          </p:nvSpPr>
          <p:spPr>
            <a:xfrm>
              <a:off x="671950" y="1583639"/>
              <a:ext cx="2083975" cy="801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ÉKSZER</a:t>
              </a:r>
            </a:p>
          </p:txBody>
        </p:sp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23D4BB9D-1DEF-2897-980E-742147F8083E}"/>
              </a:ext>
            </a:extLst>
          </p:cNvPr>
          <p:cNvGrpSpPr/>
          <p:nvPr/>
        </p:nvGrpSpPr>
        <p:grpSpPr>
          <a:xfrm>
            <a:off x="3213736" y="1332996"/>
            <a:ext cx="1935947" cy="2102404"/>
            <a:chOff x="3501616" y="1385030"/>
            <a:chExt cx="1935947" cy="2102404"/>
          </a:xfrm>
        </p:grpSpPr>
        <p:sp>
          <p:nvSpPr>
            <p:cNvPr id="18" name="Téglalap 17">
              <a:extLst>
                <a:ext uri="{FF2B5EF4-FFF2-40B4-BE49-F238E27FC236}">
                  <a16:creationId xmlns:a16="http://schemas.microsoft.com/office/drawing/2014/main" id="{E9076520-B173-5467-6111-B872FDD2A6D0}"/>
                </a:ext>
              </a:extLst>
            </p:cNvPr>
            <p:cNvSpPr/>
            <p:nvPr/>
          </p:nvSpPr>
          <p:spPr>
            <a:xfrm>
              <a:off x="3565220" y="1615091"/>
              <a:ext cx="1872343" cy="1872343"/>
            </a:xfrm>
            <a:prstGeom prst="rect">
              <a:avLst/>
            </a:prstGeom>
            <a:solidFill>
              <a:srgbClr val="DFF5F6"/>
            </a:solidFill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Nyíl: ötszög 18">
              <a:extLst>
                <a:ext uri="{FF2B5EF4-FFF2-40B4-BE49-F238E27FC236}">
                  <a16:creationId xmlns:a16="http://schemas.microsoft.com/office/drawing/2014/main" id="{6599FD12-C4D8-6DB8-0DA5-7FBFDD8BAD63}"/>
                </a:ext>
              </a:extLst>
            </p:cNvPr>
            <p:cNvSpPr/>
            <p:nvPr/>
          </p:nvSpPr>
          <p:spPr>
            <a:xfrm rot="3184031">
              <a:off x="3427922" y="1458724"/>
              <a:ext cx="646332" cy="498943"/>
            </a:xfrm>
            <a:prstGeom prst="homePlate">
              <a:avLst/>
            </a:prstGeom>
            <a:solidFill>
              <a:srgbClr val="C0B077">
                <a:alpha val="50000"/>
              </a:srgbClr>
            </a:solidFill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églalap 15">
            <a:extLst>
              <a:ext uri="{FF2B5EF4-FFF2-40B4-BE49-F238E27FC236}">
                <a16:creationId xmlns:a16="http://schemas.microsoft.com/office/drawing/2014/main" id="{E7DB686D-F420-559E-6337-B4E05BB496FE}"/>
              </a:ext>
            </a:extLst>
          </p:cNvPr>
          <p:cNvSpPr/>
          <p:nvPr/>
        </p:nvSpPr>
        <p:spPr>
          <a:xfrm>
            <a:off x="7299718" y="1535238"/>
            <a:ext cx="1872343" cy="1872343"/>
          </a:xfrm>
          <a:prstGeom prst="rect">
            <a:avLst/>
          </a:prstGeom>
          <a:solidFill>
            <a:srgbClr val="DFF5F6"/>
          </a:solidFill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418CFBFD-AC45-A6B4-C778-EB12A1311F24}"/>
              </a:ext>
            </a:extLst>
          </p:cNvPr>
          <p:cNvGrpSpPr/>
          <p:nvPr/>
        </p:nvGrpSpPr>
        <p:grpSpPr>
          <a:xfrm>
            <a:off x="7299718" y="3766486"/>
            <a:ext cx="1996834" cy="2168852"/>
            <a:chOff x="595684" y="3801469"/>
            <a:chExt cx="1996834" cy="2168852"/>
          </a:xfrm>
        </p:grpSpPr>
        <p:sp>
          <p:nvSpPr>
            <p:cNvPr id="14" name="Téglalap 13">
              <a:extLst>
                <a:ext uri="{FF2B5EF4-FFF2-40B4-BE49-F238E27FC236}">
                  <a16:creationId xmlns:a16="http://schemas.microsoft.com/office/drawing/2014/main" id="{2E58BF58-549A-A31E-4A95-423B577F440E}"/>
                </a:ext>
              </a:extLst>
            </p:cNvPr>
            <p:cNvSpPr/>
            <p:nvPr/>
          </p:nvSpPr>
          <p:spPr>
            <a:xfrm>
              <a:off x="595684" y="4097978"/>
              <a:ext cx="1872343" cy="1872343"/>
            </a:xfrm>
            <a:prstGeom prst="rect">
              <a:avLst/>
            </a:prstGeom>
            <a:solidFill>
              <a:srgbClr val="DFF5F6"/>
            </a:solidFill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Nyíl: ötszög 14">
              <a:extLst>
                <a:ext uri="{FF2B5EF4-FFF2-40B4-BE49-F238E27FC236}">
                  <a16:creationId xmlns:a16="http://schemas.microsoft.com/office/drawing/2014/main" id="{0378D844-FAB0-CE4E-A4BA-97F78AE19BF5}"/>
                </a:ext>
              </a:extLst>
            </p:cNvPr>
            <p:cNvSpPr/>
            <p:nvPr/>
          </p:nvSpPr>
          <p:spPr>
            <a:xfrm rot="6770625">
              <a:off x="2019881" y="3875163"/>
              <a:ext cx="646332" cy="498943"/>
            </a:xfrm>
            <a:prstGeom prst="homePlate">
              <a:avLst/>
            </a:prstGeom>
            <a:solidFill>
              <a:srgbClr val="C0B077">
                <a:alpha val="50000"/>
              </a:srgbClr>
            </a:solidFill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447A2FAE-0171-3955-8EC9-77D727BB6DB8}"/>
              </a:ext>
            </a:extLst>
          </p:cNvPr>
          <p:cNvGrpSpPr/>
          <p:nvPr/>
        </p:nvGrpSpPr>
        <p:grpSpPr>
          <a:xfrm>
            <a:off x="3277340" y="3837988"/>
            <a:ext cx="1872343" cy="2097351"/>
            <a:chOff x="-1096056" y="3881497"/>
            <a:chExt cx="1872343" cy="2097351"/>
          </a:xfrm>
        </p:grpSpPr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D67FFB39-918F-18F0-0696-779A5ED5F2EA}"/>
                </a:ext>
              </a:extLst>
            </p:cNvPr>
            <p:cNvSpPr/>
            <p:nvPr/>
          </p:nvSpPr>
          <p:spPr>
            <a:xfrm>
              <a:off x="-1096056" y="4106505"/>
              <a:ext cx="1872343" cy="1872343"/>
            </a:xfrm>
            <a:prstGeom prst="rect">
              <a:avLst/>
            </a:prstGeom>
            <a:solidFill>
              <a:srgbClr val="DFF5F6"/>
            </a:solidFill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Nyíl: ötszög 12">
              <a:extLst>
                <a:ext uri="{FF2B5EF4-FFF2-40B4-BE49-F238E27FC236}">
                  <a16:creationId xmlns:a16="http://schemas.microsoft.com/office/drawing/2014/main" id="{91BC8B34-B81E-20E9-2C81-220283200831}"/>
                </a:ext>
              </a:extLst>
            </p:cNvPr>
            <p:cNvSpPr/>
            <p:nvPr/>
          </p:nvSpPr>
          <p:spPr>
            <a:xfrm rot="5400000">
              <a:off x="-1089229" y="3955191"/>
              <a:ext cx="646332" cy="498943"/>
            </a:xfrm>
            <a:prstGeom prst="homePlate">
              <a:avLst/>
            </a:prstGeom>
            <a:solidFill>
              <a:srgbClr val="C0B077">
                <a:alpha val="50000"/>
              </a:srgbClr>
            </a:solidFill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" name="Kép 19">
            <a:extLst>
              <a:ext uri="{FF2B5EF4-FFF2-40B4-BE49-F238E27FC236}">
                <a16:creationId xmlns:a16="http://schemas.microsoft.com/office/drawing/2014/main" id="{5CBC2E59-5446-3E4F-2F67-E5EC1EFD47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96" y="4375895"/>
            <a:ext cx="1231940" cy="14957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0FD4E24C-306C-E109-D935-24EA82BE7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12" y="1831231"/>
            <a:ext cx="1503402" cy="1436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17258E48-863A-193A-9C43-B354AE5764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57" y="1542521"/>
            <a:ext cx="1297227" cy="1725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73ED05BB-7D31-F102-F846-2B5AEF069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62" y="4155989"/>
            <a:ext cx="1297227" cy="1715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Nyíl: ötszög 16">
            <a:extLst>
              <a:ext uri="{FF2B5EF4-FFF2-40B4-BE49-F238E27FC236}">
                <a16:creationId xmlns:a16="http://schemas.microsoft.com/office/drawing/2014/main" id="{179ADFA5-ACCF-1418-5FE9-71B1632E2C8D}"/>
              </a:ext>
            </a:extLst>
          </p:cNvPr>
          <p:cNvSpPr/>
          <p:nvPr/>
        </p:nvSpPr>
        <p:spPr>
          <a:xfrm rot="6184569">
            <a:off x="8684669" y="1406689"/>
            <a:ext cx="646332" cy="498943"/>
          </a:xfrm>
          <a:prstGeom prst="homePlate">
            <a:avLst/>
          </a:prstGeom>
          <a:solidFill>
            <a:srgbClr val="C0B077">
              <a:alpha val="50000"/>
            </a:srgbClr>
          </a:solidFill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32738EE-1BD6-3FBD-013B-F6E3F7293A63}"/>
              </a:ext>
            </a:extLst>
          </p:cNvPr>
          <p:cNvSpPr txBox="1"/>
          <p:nvPr/>
        </p:nvSpPr>
        <p:spPr>
          <a:xfrm>
            <a:off x="5186253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scadia Code" panose="020B0609020000020004" pitchFamily="49" charset="0"/>
                <a:cs typeface="Cascadia Code" panose="020B0609020000020004" pitchFamily="49" charset="0"/>
              </a:rPr>
              <a:t>Állítás 1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88B3A9A-F638-0DE0-3959-E85724853876}"/>
              </a:ext>
            </a:extLst>
          </p:cNvPr>
          <p:cNvSpPr txBox="1"/>
          <p:nvPr/>
        </p:nvSpPr>
        <p:spPr>
          <a:xfrm>
            <a:off x="9323952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scadia Code" panose="020B0609020000020004" pitchFamily="49" charset="0"/>
                <a:cs typeface="Cascadia Code" panose="020B0609020000020004" pitchFamily="49" charset="0"/>
              </a:rPr>
              <a:t>Állítás 2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E7B67120-31D0-3587-DDCF-9043153CD554}"/>
              </a:ext>
            </a:extLst>
          </p:cNvPr>
          <p:cNvSpPr txBox="1"/>
          <p:nvPr/>
        </p:nvSpPr>
        <p:spPr>
          <a:xfrm>
            <a:off x="5222826" y="449541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scadia Code" panose="020B0609020000020004" pitchFamily="49" charset="0"/>
                <a:cs typeface="Cascadia Code" panose="020B0609020000020004" pitchFamily="49" charset="0"/>
              </a:rPr>
              <a:t>Állítás 3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3980E88F-1685-04B5-4257-00BADE474780}"/>
              </a:ext>
            </a:extLst>
          </p:cNvPr>
          <p:cNvSpPr txBox="1"/>
          <p:nvPr/>
        </p:nvSpPr>
        <p:spPr>
          <a:xfrm>
            <a:off x="9323953" y="440625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scadia Code" panose="020B0609020000020004" pitchFamily="49" charset="0"/>
                <a:cs typeface="Cascadia Code" panose="020B0609020000020004" pitchFamily="49" charset="0"/>
              </a:rPr>
              <a:t>Állítás 4</a:t>
            </a:r>
          </a:p>
        </p:txBody>
      </p:sp>
      <p:sp>
        <p:nvSpPr>
          <p:cNvPr id="37" name="Akciógomb: Kezdő dia 3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F608B128-CCFE-B27F-BE4F-B1F165256100}"/>
              </a:ext>
            </a:extLst>
          </p:cNvPr>
          <p:cNvSpPr/>
          <p:nvPr/>
        </p:nvSpPr>
        <p:spPr>
          <a:xfrm>
            <a:off x="11455361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119FA9B6-09AA-E86F-B8BA-3411EE03C7EE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EF5E4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5B82847F-5B19-62FB-062F-46C10622B99D}"/>
              </a:ext>
            </a:extLst>
          </p:cNvPr>
          <p:cNvSpPr txBox="1"/>
          <p:nvPr/>
        </p:nvSpPr>
        <p:spPr>
          <a:xfrm>
            <a:off x="1651641" y="1833441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4499CD75-5CD2-1650-9AD3-7D97C8D16021}"/>
              </a:ext>
            </a:extLst>
          </p:cNvPr>
          <p:cNvSpPr txBox="1"/>
          <p:nvPr/>
        </p:nvSpPr>
        <p:spPr>
          <a:xfrm>
            <a:off x="1652472" y="227584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8E369B8C-CD18-1586-5F45-E3D77DFF52AE}"/>
              </a:ext>
            </a:extLst>
          </p:cNvPr>
          <p:cNvSpPr txBox="1"/>
          <p:nvPr/>
        </p:nvSpPr>
        <p:spPr>
          <a:xfrm>
            <a:off x="1648062" y="275176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75356423-8F3F-704B-2809-17F2A52D14F4}"/>
              </a:ext>
            </a:extLst>
          </p:cNvPr>
          <p:cNvSpPr txBox="1"/>
          <p:nvPr/>
        </p:nvSpPr>
        <p:spPr>
          <a:xfrm>
            <a:off x="1652901" y="318602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CECE536D-C787-DCB2-7F73-24EA1D9F3BEA}"/>
              </a:ext>
            </a:extLst>
          </p:cNvPr>
          <p:cNvSpPr txBox="1"/>
          <p:nvPr/>
        </p:nvSpPr>
        <p:spPr>
          <a:xfrm>
            <a:off x="1756593" y="404995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7DC6F2F6-588F-CD02-5D26-2B8D6D4FEBC9}"/>
              </a:ext>
            </a:extLst>
          </p:cNvPr>
          <p:cNvSpPr txBox="1"/>
          <p:nvPr/>
        </p:nvSpPr>
        <p:spPr>
          <a:xfrm>
            <a:off x="1762262" y="449235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45" name="Szövegdoboz 44">
            <a:extLst>
              <a:ext uri="{FF2B5EF4-FFF2-40B4-BE49-F238E27FC236}">
                <a16:creationId xmlns:a16="http://schemas.microsoft.com/office/drawing/2014/main" id="{31A466E7-EBF3-F1D8-B48E-472FC7BB35A5}"/>
              </a:ext>
            </a:extLst>
          </p:cNvPr>
          <p:cNvSpPr txBox="1"/>
          <p:nvPr/>
        </p:nvSpPr>
        <p:spPr>
          <a:xfrm>
            <a:off x="1757852" y="496827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46" name="Szövegdoboz 45">
            <a:extLst>
              <a:ext uri="{FF2B5EF4-FFF2-40B4-BE49-F238E27FC236}">
                <a16:creationId xmlns:a16="http://schemas.microsoft.com/office/drawing/2014/main" id="{A456BADB-1FA8-93C0-E0E6-BEA1E525EFAD}"/>
              </a:ext>
            </a:extLst>
          </p:cNvPr>
          <p:cNvSpPr txBox="1"/>
          <p:nvPr/>
        </p:nvSpPr>
        <p:spPr>
          <a:xfrm>
            <a:off x="1767529" y="540253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</p:spTree>
    <p:extLst>
      <p:ext uri="{BB962C8B-B14F-4D97-AF65-F5344CB8AC3E}">
        <p14:creationId xmlns:p14="http://schemas.microsoft.com/office/powerpoint/2010/main" val="311957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kciógomb: Kezdő dia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C9F581E-8417-1CDC-E299-CBD63553CEA7}"/>
              </a:ext>
            </a:extLst>
          </p:cNvPr>
          <p:cNvSpPr/>
          <p:nvPr/>
        </p:nvSpPr>
        <p:spPr>
          <a:xfrm>
            <a:off x="11455361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B225B50E-8F1C-8698-651B-25FA1766FD0F}"/>
              </a:ext>
            </a:extLst>
          </p:cNvPr>
          <p:cNvSpPr txBox="1"/>
          <p:nvPr/>
        </p:nvSpPr>
        <p:spPr>
          <a:xfrm>
            <a:off x="5186253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1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6B167DD-A218-FD99-0410-C7744A28E6C0}"/>
              </a:ext>
            </a:extLst>
          </p:cNvPr>
          <p:cNvSpPr txBox="1"/>
          <p:nvPr/>
        </p:nvSpPr>
        <p:spPr>
          <a:xfrm>
            <a:off x="9323952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2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ABD62F7-AFDE-7155-A187-0FD2DF83F18C}"/>
              </a:ext>
            </a:extLst>
          </p:cNvPr>
          <p:cNvSpPr txBox="1"/>
          <p:nvPr/>
        </p:nvSpPr>
        <p:spPr>
          <a:xfrm>
            <a:off x="5222826" y="449541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3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F88209E6-6816-E879-9F0E-B100EADD9BD4}"/>
              </a:ext>
            </a:extLst>
          </p:cNvPr>
          <p:cNvSpPr txBox="1"/>
          <p:nvPr/>
        </p:nvSpPr>
        <p:spPr>
          <a:xfrm>
            <a:off x="9323953" y="440625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4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C5DEF6AD-2A13-695D-8884-7E4CA8B10C53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EF5E4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D816136-B285-E41D-E28A-7BF788B0DE5B}"/>
              </a:ext>
            </a:extLst>
          </p:cNvPr>
          <p:cNvSpPr txBox="1"/>
          <p:nvPr/>
        </p:nvSpPr>
        <p:spPr>
          <a:xfrm>
            <a:off x="1651641" y="1833441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F3672CBD-9181-7459-62D8-376AE1A58082}"/>
              </a:ext>
            </a:extLst>
          </p:cNvPr>
          <p:cNvSpPr txBox="1"/>
          <p:nvPr/>
        </p:nvSpPr>
        <p:spPr>
          <a:xfrm>
            <a:off x="1652472" y="227584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ADC987EC-67C6-F097-D591-F1C53721A642}"/>
              </a:ext>
            </a:extLst>
          </p:cNvPr>
          <p:cNvSpPr txBox="1"/>
          <p:nvPr/>
        </p:nvSpPr>
        <p:spPr>
          <a:xfrm>
            <a:off x="1648062" y="275176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CB66D2A-6ACD-6C0C-BA3D-9976583925DA}"/>
              </a:ext>
            </a:extLst>
          </p:cNvPr>
          <p:cNvSpPr txBox="1"/>
          <p:nvPr/>
        </p:nvSpPr>
        <p:spPr>
          <a:xfrm>
            <a:off x="1652901" y="318602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F2D99932-EEC7-7D71-28B0-8E967F7DC1EC}"/>
              </a:ext>
            </a:extLst>
          </p:cNvPr>
          <p:cNvSpPr txBox="1"/>
          <p:nvPr/>
        </p:nvSpPr>
        <p:spPr>
          <a:xfrm>
            <a:off x="1756593" y="404995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C9B4E64C-10D3-D2BC-2F75-F89855C3F7DD}"/>
              </a:ext>
            </a:extLst>
          </p:cNvPr>
          <p:cNvSpPr txBox="1"/>
          <p:nvPr/>
        </p:nvSpPr>
        <p:spPr>
          <a:xfrm>
            <a:off x="1762262" y="449235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0B5E89BF-1185-931E-7832-ABD2CCE03D10}"/>
              </a:ext>
            </a:extLst>
          </p:cNvPr>
          <p:cNvSpPr txBox="1"/>
          <p:nvPr/>
        </p:nvSpPr>
        <p:spPr>
          <a:xfrm>
            <a:off x="1757852" y="496827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2FBEB9C0-53FB-CD2E-9A21-D5CED8BD7400}"/>
              </a:ext>
            </a:extLst>
          </p:cNvPr>
          <p:cNvSpPr txBox="1"/>
          <p:nvPr/>
        </p:nvSpPr>
        <p:spPr>
          <a:xfrm>
            <a:off x="1767529" y="540253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</p:spTree>
    <p:extLst>
      <p:ext uri="{BB962C8B-B14F-4D97-AF65-F5344CB8AC3E}">
        <p14:creationId xmlns:p14="http://schemas.microsoft.com/office/powerpoint/2010/main" val="27744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? 1">
            <a:extLst>
              <a:ext uri="{FF2B5EF4-FFF2-40B4-BE49-F238E27FC236}">
                <a16:creationId xmlns:a16="http://schemas.microsoft.com/office/drawing/2014/main" id="{67992A2F-BA79-DC55-289D-DCF7440EF3DF}"/>
              </a:ext>
            </a:extLst>
          </p:cNvPr>
          <p:cNvSpPr/>
          <p:nvPr/>
        </p:nvSpPr>
        <p:spPr>
          <a:xfrm>
            <a:off x="11389344" y="869253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3" name="? 2">
            <a:extLst>
              <a:ext uri="{FF2B5EF4-FFF2-40B4-BE49-F238E27FC236}">
                <a16:creationId xmlns:a16="http://schemas.microsoft.com/office/drawing/2014/main" id="{2F2C8B87-4A65-B8F1-7ABD-4362332FC277}"/>
              </a:ext>
            </a:extLst>
          </p:cNvPr>
          <p:cNvSpPr/>
          <p:nvPr/>
        </p:nvSpPr>
        <p:spPr>
          <a:xfrm>
            <a:off x="11389344" y="2078777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4" name="? 3">
            <a:extLst>
              <a:ext uri="{FF2B5EF4-FFF2-40B4-BE49-F238E27FC236}">
                <a16:creationId xmlns:a16="http://schemas.microsoft.com/office/drawing/2014/main" id="{38325A5E-7EDA-C6C1-3835-8B2F10BB8058}"/>
              </a:ext>
            </a:extLst>
          </p:cNvPr>
          <p:cNvSpPr/>
          <p:nvPr/>
        </p:nvSpPr>
        <p:spPr>
          <a:xfrm>
            <a:off x="11389344" y="3288301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5" name="? 4">
            <a:extLst>
              <a:ext uri="{FF2B5EF4-FFF2-40B4-BE49-F238E27FC236}">
                <a16:creationId xmlns:a16="http://schemas.microsoft.com/office/drawing/2014/main" id="{911B8D5F-C15E-474A-1956-4D35BEC5BBBF}"/>
              </a:ext>
            </a:extLst>
          </p:cNvPr>
          <p:cNvSpPr/>
          <p:nvPr/>
        </p:nvSpPr>
        <p:spPr>
          <a:xfrm>
            <a:off x="11389344" y="4415839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6" name="? 5">
            <a:extLst>
              <a:ext uri="{FF2B5EF4-FFF2-40B4-BE49-F238E27FC236}">
                <a16:creationId xmlns:a16="http://schemas.microsoft.com/office/drawing/2014/main" id="{27228242-7BB4-BCE7-0E7D-6548D39E3FFF}"/>
              </a:ext>
            </a:extLst>
          </p:cNvPr>
          <p:cNvSpPr/>
          <p:nvPr/>
        </p:nvSpPr>
        <p:spPr>
          <a:xfrm>
            <a:off x="11389344" y="5596334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8" name="Kör: üres 7">
            <a:extLst>
              <a:ext uri="{FF2B5EF4-FFF2-40B4-BE49-F238E27FC236}">
                <a16:creationId xmlns:a16="http://schemas.microsoft.com/office/drawing/2014/main" id="{74B70D75-FA0D-C89D-74D1-850D678FB427}"/>
              </a:ext>
            </a:extLst>
          </p:cNvPr>
          <p:cNvSpPr/>
          <p:nvPr/>
        </p:nvSpPr>
        <p:spPr>
          <a:xfrm>
            <a:off x="4383314" y="63862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9" name="Kör: üres 8">
            <a:extLst>
              <a:ext uri="{FF2B5EF4-FFF2-40B4-BE49-F238E27FC236}">
                <a16:creationId xmlns:a16="http://schemas.microsoft.com/office/drawing/2014/main" id="{041C30AC-CA90-8500-87D9-56F4EF350F2C}"/>
              </a:ext>
            </a:extLst>
          </p:cNvPr>
          <p:cNvSpPr/>
          <p:nvPr/>
        </p:nvSpPr>
        <p:spPr>
          <a:xfrm>
            <a:off x="5335624" y="653244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Kör: üres 9">
            <a:extLst>
              <a:ext uri="{FF2B5EF4-FFF2-40B4-BE49-F238E27FC236}">
                <a16:creationId xmlns:a16="http://schemas.microsoft.com/office/drawing/2014/main" id="{A3003BDE-C673-3B5E-4E64-E7434B73C753}"/>
              </a:ext>
            </a:extLst>
          </p:cNvPr>
          <p:cNvSpPr/>
          <p:nvPr/>
        </p:nvSpPr>
        <p:spPr>
          <a:xfrm>
            <a:off x="3417590" y="646294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Kör: üres 10">
            <a:extLst>
              <a:ext uri="{FF2B5EF4-FFF2-40B4-BE49-F238E27FC236}">
                <a16:creationId xmlns:a16="http://schemas.microsoft.com/office/drawing/2014/main" id="{3CA4D3C8-4BD7-768F-98E6-BE75445C5DAD}"/>
              </a:ext>
            </a:extLst>
          </p:cNvPr>
          <p:cNvSpPr/>
          <p:nvPr/>
        </p:nvSpPr>
        <p:spPr>
          <a:xfrm>
            <a:off x="2453571" y="671914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Kör: üres 12">
            <a:extLst>
              <a:ext uri="{FF2B5EF4-FFF2-40B4-BE49-F238E27FC236}">
                <a16:creationId xmlns:a16="http://schemas.microsoft.com/office/drawing/2014/main" id="{C6F582FC-A568-DBC4-1649-D1B73E1F78D4}"/>
              </a:ext>
            </a:extLst>
          </p:cNvPr>
          <p:cNvSpPr/>
          <p:nvPr/>
        </p:nvSpPr>
        <p:spPr>
          <a:xfrm>
            <a:off x="4383314" y="1746552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Kör: üres 13">
            <a:extLst>
              <a:ext uri="{FF2B5EF4-FFF2-40B4-BE49-F238E27FC236}">
                <a16:creationId xmlns:a16="http://schemas.microsoft.com/office/drawing/2014/main" id="{E0E8A1EA-05AA-542B-5B52-DA90199282B3}"/>
              </a:ext>
            </a:extLst>
          </p:cNvPr>
          <p:cNvSpPr/>
          <p:nvPr/>
        </p:nvSpPr>
        <p:spPr>
          <a:xfrm>
            <a:off x="5335624" y="176116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5" name="Kör: üres 14">
            <a:extLst>
              <a:ext uri="{FF2B5EF4-FFF2-40B4-BE49-F238E27FC236}">
                <a16:creationId xmlns:a16="http://schemas.microsoft.com/office/drawing/2014/main" id="{F7BB640B-FEB5-C6EB-8C74-8DDC307DC050}"/>
              </a:ext>
            </a:extLst>
          </p:cNvPr>
          <p:cNvSpPr/>
          <p:nvPr/>
        </p:nvSpPr>
        <p:spPr>
          <a:xfrm>
            <a:off x="3417590" y="175421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6" name="Kör: üres 15">
            <a:extLst>
              <a:ext uri="{FF2B5EF4-FFF2-40B4-BE49-F238E27FC236}">
                <a16:creationId xmlns:a16="http://schemas.microsoft.com/office/drawing/2014/main" id="{69892715-D2A1-6500-1D6D-65ABAB127C88}"/>
              </a:ext>
            </a:extLst>
          </p:cNvPr>
          <p:cNvSpPr/>
          <p:nvPr/>
        </p:nvSpPr>
        <p:spPr>
          <a:xfrm>
            <a:off x="2453571" y="177983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8" name="Kör: üres 17">
            <a:extLst>
              <a:ext uri="{FF2B5EF4-FFF2-40B4-BE49-F238E27FC236}">
                <a16:creationId xmlns:a16="http://schemas.microsoft.com/office/drawing/2014/main" id="{22B64CD5-41E7-4BCA-F0B5-C3CB2492C181}"/>
              </a:ext>
            </a:extLst>
          </p:cNvPr>
          <p:cNvSpPr/>
          <p:nvPr/>
        </p:nvSpPr>
        <p:spPr>
          <a:xfrm>
            <a:off x="4383313" y="2965752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9" name="Kör: üres 18">
            <a:extLst>
              <a:ext uri="{FF2B5EF4-FFF2-40B4-BE49-F238E27FC236}">
                <a16:creationId xmlns:a16="http://schemas.microsoft.com/office/drawing/2014/main" id="{17D52B2B-F049-3B4B-C88E-BB814B74CF58}"/>
              </a:ext>
            </a:extLst>
          </p:cNvPr>
          <p:cNvSpPr/>
          <p:nvPr/>
        </p:nvSpPr>
        <p:spPr>
          <a:xfrm>
            <a:off x="5335623" y="298036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0" name="Kör: üres 19">
            <a:extLst>
              <a:ext uri="{FF2B5EF4-FFF2-40B4-BE49-F238E27FC236}">
                <a16:creationId xmlns:a16="http://schemas.microsoft.com/office/drawing/2014/main" id="{BED0DDE1-4F7D-9B46-63F6-A703D7CCDFA7}"/>
              </a:ext>
            </a:extLst>
          </p:cNvPr>
          <p:cNvSpPr/>
          <p:nvPr/>
        </p:nvSpPr>
        <p:spPr>
          <a:xfrm>
            <a:off x="3417589" y="297341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1" name="Kör: üres 20">
            <a:extLst>
              <a:ext uri="{FF2B5EF4-FFF2-40B4-BE49-F238E27FC236}">
                <a16:creationId xmlns:a16="http://schemas.microsoft.com/office/drawing/2014/main" id="{0A52B43B-5B1A-344B-8090-CDCC879C75B6}"/>
              </a:ext>
            </a:extLst>
          </p:cNvPr>
          <p:cNvSpPr/>
          <p:nvPr/>
        </p:nvSpPr>
        <p:spPr>
          <a:xfrm>
            <a:off x="2453570" y="299903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3" name="Kör: üres 22">
            <a:extLst>
              <a:ext uri="{FF2B5EF4-FFF2-40B4-BE49-F238E27FC236}">
                <a16:creationId xmlns:a16="http://schemas.microsoft.com/office/drawing/2014/main" id="{337D1083-7004-3B6C-3531-91C973833092}"/>
              </a:ext>
            </a:extLst>
          </p:cNvPr>
          <p:cNvSpPr/>
          <p:nvPr/>
        </p:nvSpPr>
        <p:spPr>
          <a:xfrm>
            <a:off x="4383313" y="4146247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4" name="Kör: üres 23">
            <a:extLst>
              <a:ext uri="{FF2B5EF4-FFF2-40B4-BE49-F238E27FC236}">
                <a16:creationId xmlns:a16="http://schemas.microsoft.com/office/drawing/2014/main" id="{F7F7B1AF-FAA6-0120-5DC0-6813C8D68EC5}"/>
              </a:ext>
            </a:extLst>
          </p:cNvPr>
          <p:cNvSpPr/>
          <p:nvPr/>
        </p:nvSpPr>
        <p:spPr>
          <a:xfrm>
            <a:off x="5335623" y="4160863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5" name="Kör: üres 24">
            <a:extLst>
              <a:ext uri="{FF2B5EF4-FFF2-40B4-BE49-F238E27FC236}">
                <a16:creationId xmlns:a16="http://schemas.microsoft.com/office/drawing/2014/main" id="{6B875B55-397D-6C3B-2130-8D6E67E552E3}"/>
              </a:ext>
            </a:extLst>
          </p:cNvPr>
          <p:cNvSpPr/>
          <p:nvPr/>
        </p:nvSpPr>
        <p:spPr>
          <a:xfrm>
            <a:off x="3417589" y="4153913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6" name="Kör: üres 25">
            <a:extLst>
              <a:ext uri="{FF2B5EF4-FFF2-40B4-BE49-F238E27FC236}">
                <a16:creationId xmlns:a16="http://schemas.microsoft.com/office/drawing/2014/main" id="{60FF5D5A-8DEA-3ADE-4156-12E3FD37BB39}"/>
              </a:ext>
            </a:extLst>
          </p:cNvPr>
          <p:cNvSpPr/>
          <p:nvPr/>
        </p:nvSpPr>
        <p:spPr>
          <a:xfrm>
            <a:off x="2453570" y="4179533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8" name="Kör: üres 27">
            <a:extLst>
              <a:ext uri="{FF2B5EF4-FFF2-40B4-BE49-F238E27FC236}">
                <a16:creationId xmlns:a16="http://schemas.microsoft.com/office/drawing/2014/main" id="{5D0C1C76-5C52-CF3C-F375-440A305AF301}"/>
              </a:ext>
            </a:extLst>
          </p:cNvPr>
          <p:cNvSpPr/>
          <p:nvPr/>
        </p:nvSpPr>
        <p:spPr>
          <a:xfrm>
            <a:off x="4383312" y="5326742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9" name="Kör: üres 28">
            <a:extLst>
              <a:ext uri="{FF2B5EF4-FFF2-40B4-BE49-F238E27FC236}">
                <a16:creationId xmlns:a16="http://schemas.microsoft.com/office/drawing/2014/main" id="{7336E5AF-8917-DEFD-B24E-23BEBB8E1645}"/>
              </a:ext>
            </a:extLst>
          </p:cNvPr>
          <p:cNvSpPr/>
          <p:nvPr/>
        </p:nvSpPr>
        <p:spPr>
          <a:xfrm>
            <a:off x="5335622" y="534135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0" name="Kör: üres 29">
            <a:extLst>
              <a:ext uri="{FF2B5EF4-FFF2-40B4-BE49-F238E27FC236}">
                <a16:creationId xmlns:a16="http://schemas.microsoft.com/office/drawing/2014/main" id="{DE0FFE47-2DC4-A19D-B30A-BCE2C78E7A4A}"/>
              </a:ext>
            </a:extLst>
          </p:cNvPr>
          <p:cNvSpPr/>
          <p:nvPr/>
        </p:nvSpPr>
        <p:spPr>
          <a:xfrm>
            <a:off x="3417588" y="533440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1" name="Kör: üres 30">
            <a:extLst>
              <a:ext uri="{FF2B5EF4-FFF2-40B4-BE49-F238E27FC236}">
                <a16:creationId xmlns:a16="http://schemas.microsoft.com/office/drawing/2014/main" id="{0E72BFFB-9E16-5FAB-631A-0313B49A4B39}"/>
              </a:ext>
            </a:extLst>
          </p:cNvPr>
          <p:cNvSpPr/>
          <p:nvPr/>
        </p:nvSpPr>
        <p:spPr>
          <a:xfrm>
            <a:off x="2453569" y="536002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3" name="Akciógomb: Kezdő dia 3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83FC25A-CDE9-545B-E2E1-03A5C41BC3D4}"/>
              </a:ext>
            </a:extLst>
          </p:cNvPr>
          <p:cNvSpPr/>
          <p:nvPr/>
        </p:nvSpPr>
        <p:spPr>
          <a:xfrm>
            <a:off x="11504859" y="6151506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20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65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90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37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ciógomb: Kezdő dia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F64D974-907E-457B-5C3E-8712D854D7AF}"/>
              </a:ext>
            </a:extLst>
          </p:cNvPr>
          <p:cNvSpPr/>
          <p:nvPr/>
        </p:nvSpPr>
        <p:spPr>
          <a:xfrm>
            <a:off x="11455361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668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21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4" action="ppaction://hlinksldjump"/>
            <a:extLst>
              <a:ext uri="{FF2B5EF4-FFF2-40B4-BE49-F238E27FC236}">
                <a16:creationId xmlns:a16="http://schemas.microsoft.com/office/drawing/2014/main" id="{9B1E7E31-16D7-0051-150D-EB45D16E622D}"/>
              </a:ext>
            </a:extLst>
          </p:cNvPr>
          <p:cNvSpPr/>
          <p:nvPr/>
        </p:nvSpPr>
        <p:spPr>
          <a:xfrm>
            <a:off x="1791179" y="2084518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TÁRGY</a:t>
            </a:r>
          </a:p>
        </p:txBody>
      </p:sp>
      <p:sp>
        <p:nvSpPr>
          <p:cNvPr id="3" name="Téglalap 2">
            <a:hlinkClick r:id="rId5" action="ppaction://hlinksldjump"/>
            <a:extLst>
              <a:ext uri="{FF2B5EF4-FFF2-40B4-BE49-F238E27FC236}">
                <a16:creationId xmlns:a16="http://schemas.microsoft.com/office/drawing/2014/main" id="{1F3A82D3-706A-0476-E194-022A0ACF4A56}"/>
              </a:ext>
            </a:extLst>
          </p:cNvPr>
          <p:cNvSpPr/>
          <p:nvPr/>
        </p:nvSpPr>
        <p:spPr>
          <a:xfrm>
            <a:off x="1791179" y="2994356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RUHÁZAT</a:t>
            </a:r>
          </a:p>
        </p:txBody>
      </p:sp>
      <p:sp>
        <p:nvSpPr>
          <p:cNvPr id="4" name="Téglalap 3">
            <a:hlinkClick r:id="rId6" action="ppaction://hlinksldjump"/>
            <a:extLst>
              <a:ext uri="{FF2B5EF4-FFF2-40B4-BE49-F238E27FC236}">
                <a16:creationId xmlns:a16="http://schemas.microsoft.com/office/drawing/2014/main" id="{01DBEC2F-2D08-7B93-08F8-B3F801682100}"/>
              </a:ext>
            </a:extLst>
          </p:cNvPr>
          <p:cNvSpPr/>
          <p:nvPr/>
        </p:nvSpPr>
        <p:spPr>
          <a:xfrm>
            <a:off x="1791179" y="3904194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HELYSZÍN</a:t>
            </a:r>
          </a:p>
        </p:txBody>
      </p:sp>
      <p:sp>
        <p:nvSpPr>
          <p:cNvPr id="5" name="Téglalap 4">
            <a:hlinkClick r:id="rId7" action="ppaction://hlinksldjump"/>
            <a:extLst>
              <a:ext uri="{FF2B5EF4-FFF2-40B4-BE49-F238E27FC236}">
                <a16:creationId xmlns:a16="http://schemas.microsoft.com/office/drawing/2014/main" id="{399B4879-5067-8F8E-814F-05998C151696}"/>
              </a:ext>
            </a:extLst>
          </p:cNvPr>
          <p:cNvSpPr/>
          <p:nvPr/>
        </p:nvSpPr>
        <p:spPr>
          <a:xfrm>
            <a:off x="1791178" y="4814032"/>
            <a:ext cx="2231698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ÉKSZER</a:t>
            </a:r>
          </a:p>
        </p:txBody>
      </p:sp>
      <p:sp>
        <p:nvSpPr>
          <p:cNvPr id="6" name="Téglalap 5">
            <a:hlinkClick r:id="rId8" action="ppaction://hlinksldjump"/>
            <a:extLst>
              <a:ext uri="{FF2B5EF4-FFF2-40B4-BE49-F238E27FC236}">
                <a16:creationId xmlns:a16="http://schemas.microsoft.com/office/drawing/2014/main" id="{64E163B1-4C73-3B97-4847-081B97F46873}"/>
              </a:ext>
            </a:extLst>
          </p:cNvPr>
          <p:cNvSpPr/>
          <p:nvPr/>
        </p:nvSpPr>
        <p:spPr>
          <a:xfrm>
            <a:off x="1791177" y="5715698"/>
            <a:ext cx="2231698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REJTEKHELY</a:t>
            </a:r>
          </a:p>
        </p:txBody>
      </p:sp>
      <p:sp>
        <p:nvSpPr>
          <p:cNvPr id="7" name="Téglalap 6">
            <a:hlinkClick r:id="rId9" action="ppaction://hlinksldjump"/>
            <a:extLst>
              <a:ext uri="{FF2B5EF4-FFF2-40B4-BE49-F238E27FC236}">
                <a16:creationId xmlns:a16="http://schemas.microsoft.com/office/drawing/2014/main" id="{4D0A6EBE-AD8C-194F-371F-DF541A0016B2}"/>
              </a:ext>
            </a:extLst>
          </p:cNvPr>
          <p:cNvSpPr/>
          <p:nvPr/>
        </p:nvSpPr>
        <p:spPr>
          <a:xfrm>
            <a:off x="4731926" y="3344392"/>
            <a:ext cx="2893884" cy="462300"/>
          </a:xfrm>
          <a:prstGeom prst="rect">
            <a:avLst/>
          </a:prstGeom>
          <a:solidFill>
            <a:srgbClr val="674E2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Nyomozási napló</a:t>
            </a:r>
          </a:p>
        </p:txBody>
      </p:sp>
      <p:sp>
        <p:nvSpPr>
          <p:cNvPr id="8" name="Téglalap 7">
            <a:hlinkClick r:id="rId10" action="ppaction://hlinksldjump"/>
            <a:extLst>
              <a:ext uri="{FF2B5EF4-FFF2-40B4-BE49-F238E27FC236}">
                <a16:creationId xmlns:a16="http://schemas.microsoft.com/office/drawing/2014/main" id="{66DB52A2-CCEB-03F8-2E9C-8D3AC9ECF8E2}"/>
              </a:ext>
            </a:extLst>
          </p:cNvPr>
          <p:cNvSpPr/>
          <p:nvPr/>
        </p:nvSpPr>
        <p:spPr>
          <a:xfrm>
            <a:off x="4731926" y="2462210"/>
            <a:ext cx="2893884" cy="462300"/>
          </a:xfrm>
          <a:prstGeom prst="rect">
            <a:avLst/>
          </a:prstGeom>
          <a:solidFill>
            <a:srgbClr val="674E2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Mintafeladat</a:t>
            </a:r>
          </a:p>
        </p:txBody>
      </p:sp>
    </p:spTree>
    <p:extLst>
      <p:ext uri="{BB962C8B-B14F-4D97-AF65-F5344CB8AC3E}">
        <p14:creationId xmlns:p14="http://schemas.microsoft.com/office/powerpoint/2010/main" val="379922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A98B634A-A149-8F49-B652-A51AC0272198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EF5E4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5D01AF8-24C2-EC09-0DCF-B094C33D2AED}"/>
              </a:ext>
            </a:extLst>
          </p:cNvPr>
          <p:cNvSpPr txBox="1"/>
          <p:nvPr/>
        </p:nvSpPr>
        <p:spPr>
          <a:xfrm>
            <a:off x="1651641" y="1833441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BF05452-3AE7-6471-084B-7813B1A8D6DA}"/>
              </a:ext>
            </a:extLst>
          </p:cNvPr>
          <p:cNvSpPr txBox="1"/>
          <p:nvPr/>
        </p:nvSpPr>
        <p:spPr>
          <a:xfrm>
            <a:off x="1652472" y="227584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404AB4F-738A-4A0F-8F80-62467781E838}"/>
              </a:ext>
            </a:extLst>
          </p:cNvPr>
          <p:cNvSpPr txBox="1"/>
          <p:nvPr/>
        </p:nvSpPr>
        <p:spPr>
          <a:xfrm>
            <a:off x="1648062" y="275176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A35E363-6068-D97F-1E1F-D37ED60B037F}"/>
              </a:ext>
            </a:extLst>
          </p:cNvPr>
          <p:cNvSpPr txBox="1"/>
          <p:nvPr/>
        </p:nvSpPr>
        <p:spPr>
          <a:xfrm>
            <a:off x="1652901" y="318602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A2F2E3E-97C2-E090-1803-F4F01489D097}"/>
              </a:ext>
            </a:extLst>
          </p:cNvPr>
          <p:cNvSpPr txBox="1"/>
          <p:nvPr/>
        </p:nvSpPr>
        <p:spPr>
          <a:xfrm>
            <a:off x="1756593" y="404995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0C7F091-6CE7-6A3D-C9F6-C0D6CB5C9A59}"/>
              </a:ext>
            </a:extLst>
          </p:cNvPr>
          <p:cNvSpPr txBox="1"/>
          <p:nvPr/>
        </p:nvSpPr>
        <p:spPr>
          <a:xfrm>
            <a:off x="1762262" y="449235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2ABE7FB-C4DE-3CA7-C434-3D78AE3DB9FE}"/>
              </a:ext>
            </a:extLst>
          </p:cNvPr>
          <p:cNvSpPr txBox="1"/>
          <p:nvPr/>
        </p:nvSpPr>
        <p:spPr>
          <a:xfrm>
            <a:off x="1757852" y="496827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698C21C-9093-72EC-D33E-87FEA4DEF052}"/>
              </a:ext>
            </a:extLst>
          </p:cNvPr>
          <p:cNvSpPr txBox="1"/>
          <p:nvPr/>
        </p:nvSpPr>
        <p:spPr>
          <a:xfrm>
            <a:off x="1767529" y="540253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13" name="Akciógomb: Kezdő dia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40BCF9D-E61E-91A7-7A19-2A6143083101}"/>
              </a:ext>
            </a:extLst>
          </p:cNvPr>
          <p:cNvSpPr/>
          <p:nvPr/>
        </p:nvSpPr>
        <p:spPr>
          <a:xfrm>
            <a:off x="11455361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BBAF829B-27D3-0F3D-27E6-DB61B333B967}"/>
              </a:ext>
            </a:extLst>
          </p:cNvPr>
          <p:cNvSpPr txBox="1"/>
          <p:nvPr/>
        </p:nvSpPr>
        <p:spPr>
          <a:xfrm>
            <a:off x="5186253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1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072309D-1D95-44A0-501E-03E72B3049BA}"/>
              </a:ext>
            </a:extLst>
          </p:cNvPr>
          <p:cNvSpPr txBox="1"/>
          <p:nvPr/>
        </p:nvSpPr>
        <p:spPr>
          <a:xfrm>
            <a:off x="9323952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2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4B3B6BE5-C486-B516-D2AA-4373DD24FC39}"/>
              </a:ext>
            </a:extLst>
          </p:cNvPr>
          <p:cNvSpPr txBox="1"/>
          <p:nvPr/>
        </p:nvSpPr>
        <p:spPr>
          <a:xfrm>
            <a:off x="5222826" y="449541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3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B5C1A188-239C-7EED-10B0-918AA218AC5F}"/>
              </a:ext>
            </a:extLst>
          </p:cNvPr>
          <p:cNvSpPr txBox="1"/>
          <p:nvPr/>
        </p:nvSpPr>
        <p:spPr>
          <a:xfrm>
            <a:off x="9323953" y="440625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4</a:t>
            </a:r>
          </a:p>
        </p:txBody>
      </p:sp>
    </p:spTree>
    <p:extLst>
      <p:ext uri="{BB962C8B-B14F-4D97-AF65-F5344CB8AC3E}">
        <p14:creationId xmlns:p14="http://schemas.microsoft.com/office/powerpoint/2010/main" val="293296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kciógomb: Kezdő dia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EC344E3-C738-B475-4A91-44E020C2FCAD}"/>
              </a:ext>
            </a:extLst>
          </p:cNvPr>
          <p:cNvSpPr/>
          <p:nvPr/>
        </p:nvSpPr>
        <p:spPr>
          <a:xfrm>
            <a:off x="11455361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07DEA0B4-BAD1-96FA-394D-8BA7EC7C0879}"/>
              </a:ext>
            </a:extLst>
          </p:cNvPr>
          <p:cNvSpPr txBox="1"/>
          <p:nvPr/>
        </p:nvSpPr>
        <p:spPr>
          <a:xfrm>
            <a:off x="5186253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1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BCFF90D-9ED1-4799-0F98-DFA6D358B872}"/>
              </a:ext>
            </a:extLst>
          </p:cNvPr>
          <p:cNvSpPr txBox="1"/>
          <p:nvPr/>
        </p:nvSpPr>
        <p:spPr>
          <a:xfrm>
            <a:off x="9323952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2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C256038A-217A-1DCE-49D1-F027BFCC8D5F}"/>
              </a:ext>
            </a:extLst>
          </p:cNvPr>
          <p:cNvSpPr txBox="1"/>
          <p:nvPr/>
        </p:nvSpPr>
        <p:spPr>
          <a:xfrm>
            <a:off x="5222826" y="449541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3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147AB306-998A-F324-62CA-7205FEC571DD}"/>
              </a:ext>
            </a:extLst>
          </p:cNvPr>
          <p:cNvSpPr txBox="1"/>
          <p:nvPr/>
        </p:nvSpPr>
        <p:spPr>
          <a:xfrm>
            <a:off x="9323953" y="440625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4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C869817B-6CCA-9375-A6EB-19465126F1BF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EF5E4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83E454B7-AE21-4094-AE61-5826764168A6}"/>
              </a:ext>
            </a:extLst>
          </p:cNvPr>
          <p:cNvSpPr txBox="1"/>
          <p:nvPr/>
        </p:nvSpPr>
        <p:spPr>
          <a:xfrm>
            <a:off x="1651641" y="1833441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EDA12ADD-E958-7E72-A94E-3E9175D47F90}"/>
              </a:ext>
            </a:extLst>
          </p:cNvPr>
          <p:cNvSpPr txBox="1"/>
          <p:nvPr/>
        </p:nvSpPr>
        <p:spPr>
          <a:xfrm>
            <a:off x="1652472" y="227584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5F2B7ACB-793E-C34A-10C8-3DF33CF211E1}"/>
              </a:ext>
            </a:extLst>
          </p:cNvPr>
          <p:cNvSpPr txBox="1"/>
          <p:nvPr/>
        </p:nvSpPr>
        <p:spPr>
          <a:xfrm>
            <a:off x="1648062" y="275176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1F4B0B9-EF62-1240-26C6-EC696350FDF2}"/>
              </a:ext>
            </a:extLst>
          </p:cNvPr>
          <p:cNvSpPr txBox="1"/>
          <p:nvPr/>
        </p:nvSpPr>
        <p:spPr>
          <a:xfrm>
            <a:off x="1652901" y="318602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3391A994-944F-4B05-DA76-69BC3920D669}"/>
              </a:ext>
            </a:extLst>
          </p:cNvPr>
          <p:cNvSpPr txBox="1"/>
          <p:nvPr/>
        </p:nvSpPr>
        <p:spPr>
          <a:xfrm>
            <a:off x="1756593" y="404995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3280AF66-0456-13AD-154E-70E49288FA5B}"/>
              </a:ext>
            </a:extLst>
          </p:cNvPr>
          <p:cNvSpPr txBox="1"/>
          <p:nvPr/>
        </p:nvSpPr>
        <p:spPr>
          <a:xfrm>
            <a:off x="1762262" y="449235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6BD06842-EA46-046D-FE60-9D9DBE9496BC}"/>
              </a:ext>
            </a:extLst>
          </p:cNvPr>
          <p:cNvSpPr txBox="1"/>
          <p:nvPr/>
        </p:nvSpPr>
        <p:spPr>
          <a:xfrm>
            <a:off x="1757852" y="496827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AD9326A0-6892-2765-F6E3-9881BB6066E4}"/>
              </a:ext>
            </a:extLst>
          </p:cNvPr>
          <p:cNvSpPr txBox="1"/>
          <p:nvPr/>
        </p:nvSpPr>
        <p:spPr>
          <a:xfrm>
            <a:off x="1767529" y="540253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</p:spTree>
    <p:extLst>
      <p:ext uri="{BB962C8B-B14F-4D97-AF65-F5344CB8AC3E}">
        <p14:creationId xmlns:p14="http://schemas.microsoft.com/office/powerpoint/2010/main" val="177402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323</Words>
  <Application>Microsoft Office PowerPoint</Application>
  <PresentationFormat>Szélesvásznú</PresentationFormat>
  <Paragraphs>96</Paragraphs>
  <Slides>13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Cascadia Code</vt:lpstr>
      <vt:lpstr>Ink Free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Eszter Eltigani</dc:creator>
  <cp:lastModifiedBy>Eszter Eltigani</cp:lastModifiedBy>
  <cp:revision>25</cp:revision>
  <dcterms:created xsi:type="dcterms:W3CDTF">2024-09-13T19:29:52Z</dcterms:created>
  <dcterms:modified xsi:type="dcterms:W3CDTF">2025-09-19T13:33:38Z</dcterms:modified>
</cp:coreProperties>
</file>