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3" r:id="rId2"/>
    <p:sldId id="332" r:id="rId3"/>
    <p:sldId id="300" r:id="rId4"/>
    <p:sldId id="304" r:id="rId5"/>
    <p:sldId id="334" r:id="rId6"/>
    <p:sldId id="335" r:id="rId7"/>
    <p:sldId id="336" r:id="rId8"/>
    <p:sldId id="340" r:id="rId9"/>
    <p:sldId id="341" r:id="rId10"/>
    <p:sldId id="342" r:id="rId11"/>
    <p:sldId id="343" r:id="rId12"/>
    <p:sldId id="344" r:id="rId13"/>
    <p:sldId id="345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3224"/>
    <a:srgbClr val="486373"/>
    <a:srgbClr val="FEF5E4"/>
    <a:srgbClr val="F0C7A7"/>
    <a:srgbClr val="404040"/>
    <a:srgbClr val="674E23"/>
    <a:srgbClr val="F8F4E4"/>
    <a:srgbClr val="ECE0B0"/>
    <a:srgbClr val="EEE5B2"/>
    <a:srgbClr val="DF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1C34A-BEEC-4878-B064-A5BD290CEF33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14E3C-F505-499D-9341-698FADE310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kék és barna gombok.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19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három feladatot. A piros HÉTFŐ, KEDD, SZERDA feliratokat, a sorrend szerint a képekhez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87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három feladatot. A piros HÉTFŐ, KEDD, SZERDA feliratokat, a sorrend szerint a képekhez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239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három feladatot. A piros HÉTFŐ, KEDD, SZERDA feliratokat, a sorrend szerint a képekhez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108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három feladatot. A piros HÉTFŐ, KEDD, SZERDA feliratokat, a sorrend szerint a képekhez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13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három feladatot. A piros HÉTFŐ, KEDD, SZERDA feliratokat, a sorrend szerint a képekhez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55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kérdőjeles gombok. A piros H, K, SZ betűket a megoldásnak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82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97BCD1-2CD6-8176-BA31-43665F38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BB80859-0BF9-E596-0C12-5BC3976F2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9E06D5-50D1-3CE4-D9C1-0D12312A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6D654B-F67C-CD72-1B8F-CACA213B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A00B240-1773-F5AA-0FB3-1CD2A465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018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7DF055-4934-4A81-0743-A50DC9DA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B6F8C44-8EA7-AE10-E5DA-3CE3E3DC2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D4AFB1-F54F-9DE6-AFB8-AF02402B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1F221E1-001C-AA92-23E0-184A152B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AC54F6-06FB-33D4-57A2-412A2233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957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0C12DA2-9C90-BFE6-7F16-1C68D6143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46AFA27-5D61-38CC-B2B5-D4434E2FD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3661AD-8E7B-263C-C644-07663AEA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01AA7B5-939B-1513-D558-7F601037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23D99A4-B8BB-944A-7F59-A5F9137E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378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763AB5-796D-510F-8A8D-F603E940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594915-5495-5AF0-7D4E-BFCE4D889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C90B750-0FD3-8DDA-8C08-91C2942F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E8803A1-BA6B-FB4A-97FD-D2A8BF08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29E0013-6704-9539-B1AE-0A954B5B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85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D63F87-B351-2823-73DF-054F8665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BD9D2C1-7821-B881-EFC4-603D120E6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084FEA-639C-1B96-AA89-676AFC62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115D8B-4157-D69D-88F3-3E5EBDEC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3A96674-0C98-5E70-5E5E-A59AB87F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79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1A4BA7-D466-BF59-4751-25D80420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4F8DAE-2186-42C3-918C-31CE20134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7D78A8E-514D-C968-E14D-0256FABB3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5BE843A-9E5A-98E6-B862-1CD26B88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310CD3D-72E8-E4D8-0B13-184E359A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291BEDC-9607-5D85-4BDC-954E6E5E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160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0F692B-8B8A-B299-07D0-75EF57A3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ABC193C-131B-A8EC-1913-CB0F8CC11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CACB763-4F03-3691-F433-06512F21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9B1F196-2E7B-254D-FA85-978CB41A1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BE6CBE7-259C-F289-A8DE-444051C39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F1D8CFA-FC07-0DDA-AFD9-5A4D1619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9891003-0E49-280D-9016-352DEFCD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EBF7A11-E299-F355-063B-133AA796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278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C3C459-E8E2-A37D-1B3E-FAED2A94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18AE01F-FB42-EFBD-9346-E6053EA7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1B8BDB4-6062-5F5E-B958-07F78DB7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B116D12-5AD5-1255-5E33-E006BCA4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927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4EB90C5-DB7B-5553-7B92-6CC39FEF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B64EA4A-009D-6A92-F690-51B1E26F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721ABFE-DC2C-F0E0-841D-50979C29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32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364C4B-B998-60E3-ECD1-FC26607B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BC86E2-8222-5FB7-1F1A-4D35AF43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8F781CF-3926-4C12-30E7-B423983BE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752300-55CB-F37F-A42F-206A41ED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0B193B0-A083-BC59-3DF2-5A0735FB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F9DCC18-66D9-FE2C-7CCC-85B120F2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978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B80AA6-029D-0123-D0C0-A7156A2F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D2CC539-1FB2-3537-CB50-70D877DFB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4A4FF5-AC7E-C9A2-51C9-0A8BA9A53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A24BDA2-E134-F364-383B-CD79A54D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4C056B8-C9BE-7F74-545C-79E88E04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88CB8C5-17B8-36AE-3910-9B0D39BB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94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5BE52F6-DBA4-DE8E-8BEB-C346F2E4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F70CCE3-86B2-608E-9A03-127FFFA46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F67652-C4E5-C055-22A9-C9BBA9F0F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0112A-F54E-48A7-A6EC-DBA1E9AEABE2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53980CE-8599-B328-2ACE-8CB1BF99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AA63AD-C831-DCE2-1A27-EB22A3E14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645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n.it/2E7zZTlv7" TargetMode="External"/><Relationship Id="rId4" Type="http://schemas.openxmlformats.org/officeDocument/2006/relationships/hyperlink" Target="https://www.facebook.com/KreativKatedr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hlinkClick r:id="rId3"/>
            <a:extLst>
              <a:ext uri="{FF2B5EF4-FFF2-40B4-BE49-F238E27FC236}">
                <a16:creationId xmlns:a16="http://schemas.microsoft.com/office/drawing/2014/main" id="{904FD811-9AE4-75D2-76C8-C8653CAB74F8}"/>
              </a:ext>
            </a:extLst>
          </p:cNvPr>
          <p:cNvSpPr txBox="1"/>
          <p:nvPr/>
        </p:nvSpPr>
        <p:spPr>
          <a:xfrm>
            <a:off x="3492792" y="5874990"/>
            <a:ext cx="520641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/>
              </a:rPr>
              <a:t>https://www.kreativkatedra.hu/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7C6A123-C634-FF89-E15A-99C5CF2737F5}"/>
              </a:ext>
            </a:extLst>
          </p:cNvPr>
          <p:cNvSpPr txBox="1"/>
          <p:nvPr/>
        </p:nvSpPr>
        <p:spPr>
          <a:xfrm>
            <a:off x="900165" y="4029587"/>
            <a:ext cx="3244959" cy="95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4"/>
              </a:rPr>
              <a:t>https://www.facebook.com/KreativKatedra/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BB13CB9-23DB-A764-DAAA-614660CC3CA9}"/>
              </a:ext>
            </a:extLst>
          </p:cNvPr>
          <p:cNvSpPr txBox="1"/>
          <p:nvPr/>
        </p:nvSpPr>
        <p:spPr>
          <a:xfrm>
            <a:off x="8210940" y="4092987"/>
            <a:ext cx="3275044" cy="50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5"/>
              </a:rPr>
              <a:t>https://pin.it/2E7zZTlv7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967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54EF0C0-FF24-1D23-B07E-5AAA3B68044B}"/>
              </a:ext>
            </a:extLst>
          </p:cNvPr>
          <p:cNvSpPr txBox="1"/>
          <p:nvPr/>
        </p:nvSpPr>
        <p:spPr>
          <a:xfrm>
            <a:off x="2984624" y="1075809"/>
            <a:ext cx="8669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193CB6C-8E2B-4C00-E7D1-5025555E93B1}"/>
              </a:ext>
            </a:extLst>
          </p:cNvPr>
          <p:cNvSpPr txBox="1"/>
          <p:nvPr/>
        </p:nvSpPr>
        <p:spPr>
          <a:xfrm>
            <a:off x="2508997" y="2702982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1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5F56746-80A5-2F5C-B0B8-AC87FDE59842}"/>
              </a:ext>
            </a:extLst>
          </p:cNvPr>
          <p:cNvSpPr txBox="1"/>
          <p:nvPr/>
        </p:nvSpPr>
        <p:spPr>
          <a:xfrm>
            <a:off x="5921512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2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6D59092-46EC-635B-3C37-A7A9B3DE8EE2}"/>
              </a:ext>
            </a:extLst>
          </p:cNvPr>
          <p:cNvSpPr txBox="1"/>
          <p:nvPr/>
        </p:nvSpPr>
        <p:spPr>
          <a:xfrm>
            <a:off x="9436945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3</a:t>
            </a:r>
          </a:p>
        </p:txBody>
      </p:sp>
      <p:sp>
        <p:nvSpPr>
          <p:cNvPr id="11" name="Akciógomb: Kezdő dia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4EB3870-AFE9-62DA-C95D-A626B4AE717C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835004C-74D4-8C8F-9E1F-21667900EEDA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FDF29B4-DAE8-0FB3-F21A-C7457603192C}"/>
              </a:ext>
            </a:extLst>
          </p:cNvPr>
          <p:cNvSpPr txBox="1"/>
          <p:nvPr/>
        </p:nvSpPr>
        <p:spPr>
          <a:xfrm>
            <a:off x="0" y="185840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HÉTFŐ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0F703E1-9D28-92E2-67D0-15C1FF8774DD}"/>
              </a:ext>
            </a:extLst>
          </p:cNvPr>
          <p:cNvSpPr txBox="1"/>
          <p:nvPr/>
        </p:nvSpPr>
        <p:spPr>
          <a:xfrm>
            <a:off x="49211" y="230080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KEDD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79732A0-4BD8-286D-FFE4-5A20AD66612F}"/>
              </a:ext>
            </a:extLst>
          </p:cNvPr>
          <p:cNvSpPr txBox="1"/>
          <p:nvPr/>
        </p:nvSpPr>
        <p:spPr>
          <a:xfrm>
            <a:off x="83505" y="277672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SZERDA</a:t>
            </a:r>
          </a:p>
        </p:txBody>
      </p:sp>
    </p:spTree>
    <p:extLst>
      <p:ext uri="{BB962C8B-B14F-4D97-AF65-F5344CB8AC3E}">
        <p14:creationId xmlns:p14="http://schemas.microsoft.com/office/powerpoint/2010/main" val="20271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C8DC41F-3001-CF27-B298-2C088ED87A47}"/>
              </a:ext>
            </a:extLst>
          </p:cNvPr>
          <p:cNvSpPr txBox="1"/>
          <p:nvPr/>
        </p:nvSpPr>
        <p:spPr>
          <a:xfrm>
            <a:off x="2984624" y="1075809"/>
            <a:ext cx="8669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F9CB79B-6E2E-8BF2-F045-9A89C573F3F8}"/>
              </a:ext>
            </a:extLst>
          </p:cNvPr>
          <p:cNvSpPr txBox="1"/>
          <p:nvPr/>
        </p:nvSpPr>
        <p:spPr>
          <a:xfrm>
            <a:off x="2508997" y="2702982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1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641396F-6A28-0A6A-0994-16E3BD3F6D65}"/>
              </a:ext>
            </a:extLst>
          </p:cNvPr>
          <p:cNvSpPr txBox="1"/>
          <p:nvPr/>
        </p:nvSpPr>
        <p:spPr>
          <a:xfrm>
            <a:off x="5921512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2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93F2201-907F-6D16-19B4-4BE98AAC2991}"/>
              </a:ext>
            </a:extLst>
          </p:cNvPr>
          <p:cNvSpPr txBox="1"/>
          <p:nvPr/>
        </p:nvSpPr>
        <p:spPr>
          <a:xfrm>
            <a:off x="9436945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3</a:t>
            </a:r>
          </a:p>
        </p:txBody>
      </p:sp>
      <p:sp>
        <p:nvSpPr>
          <p:cNvPr id="11" name="Akciógomb: Kezdő dia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BE88C3D-1B1E-532D-2638-19A65651004E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E597F38-08F4-45BF-6651-AD4722A6D46B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6DD0564-0FE5-6DBB-0FE0-65DD2CDA2378}"/>
              </a:ext>
            </a:extLst>
          </p:cNvPr>
          <p:cNvSpPr txBox="1"/>
          <p:nvPr/>
        </p:nvSpPr>
        <p:spPr>
          <a:xfrm>
            <a:off x="0" y="185840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HÉTFŐ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2F9490C-11CF-00DC-D9F1-E6D4EF453E83}"/>
              </a:ext>
            </a:extLst>
          </p:cNvPr>
          <p:cNvSpPr txBox="1"/>
          <p:nvPr/>
        </p:nvSpPr>
        <p:spPr>
          <a:xfrm>
            <a:off x="49211" y="230080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KEDD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23EC952-359C-F34F-588A-B762B1A62EA9}"/>
              </a:ext>
            </a:extLst>
          </p:cNvPr>
          <p:cNvSpPr txBox="1"/>
          <p:nvPr/>
        </p:nvSpPr>
        <p:spPr>
          <a:xfrm>
            <a:off x="83505" y="277672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SZERDA</a:t>
            </a:r>
          </a:p>
        </p:txBody>
      </p:sp>
    </p:spTree>
    <p:extLst>
      <p:ext uri="{BB962C8B-B14F-4D97-AF65-F5344CB8AC3E}">
        <p14:creationId xmlns:p14="http://schemas.microsoft.com/office/powerpoint/2010/main" val="1170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F8C3068-9D56-BB9C-497F-0F116E904110}"/>
              </a:ext>
            </a:extLst>
          </p:cNvPr>
          <p:cNvSpPr txBox="1"/>
          <p:nvPr/>
        </p:nvSpPr>
        <p:spPr>
          <a:xfrm>
            <a:off x="2984624" y="1075809"/>
            <a:ext cx="8669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6565CB1-7C39-1733-C82D-9A4C827910CF}"/>
              </a:ext>
            </a:extLst>
          </p:cNvPr>
          <p:cNvSpPr txBox="1"/>
          <p:nvPr/>
        </p:nvSpPr>
        <p:spPr>
          <a:xfrm>
            <a:off x="2508997" y="2702982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1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FF8959F-C487-AC7F-F295-85EFD9232D18}"/>
              </a:ext>
            </a:extLst>
          </p:cNvPr>
          <p:cNvSpPr txBox="1"/>
          <p:nvPr/>
        </p:nvSpPr>
        <p:spPr>
          <a:xfrm>
            <a:off x="5921512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2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134EBBF-231B-C2E7-3DFC-E6095D120067}"/>
              </a:ext>
            </a:extLst>
          </p:cNvPr>
          <p:cNvSpPr txBox="1"/>
          <p:nvPr/>
        </p:nvSpPr>
        <p:spPr>
          <a:xfrm>
            <a:off x="9436945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3</a:t>
            </a:r>
          </a:p>
        </p:txBody>
      </p:sp>
      <p:sp>
        <p:nvSpPr>
          <p:cNvPr id="11" name="Akciógomb: Kezdő dia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3371A06-CAD1-88DA-1527-F267CCACF4F7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829A9BB-2AEC-DD07-5A8B-CF778BDE05AC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96AAA55-45C9-F1A3-3F41-0D368AF7C5B8}"/>
              </a:ext>
            </a:extLst>
          </p:cNvPr>
          <p:cNvSpPr txBox="1"/>
          <p:nvPr/>
        </p:nvSpPr>
        <p:spPr>
          <a:xfrm>
            <a:off x="0" y="185840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HÉTFŐ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998A01B-2EA1-CF1D-571A-9B6EDBEB3161}"/>
              </a:ext>
            </a:extLst>
          </p:cNvPr>
          <p:cNvSpPr txBox="1"/>
          <p:nvPr/>
        </p:nvSpPr>
        <p:spPr>
          <a:xfrm>
            <a:off x="49211" y="230080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KEDD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77B8505-0C77-8A22-4BA9-9FE5FA26861F}"/>
              </a:ext>
            </a:extLst>
          </p:cNvPr>
          <p:cNvSpPr txBox="1"/>
          <p:nvPr/>
        </p:nvSpPr>
        <p:spPr>
          <a:xfrm>
            <a:off x="83505" y="277672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SZERDA</a:t>
            </a:r>
          </a:p>
        </p:txBody>
      </p:sp>
    </p:spTree>
    <p:extLst>
      <p:ext uri="{BB962C8B-B14F-4D97-AF65-F5344CB8AC3E}">
        <p14:creationId xmlns:p14="http://schemas.microsoft.com/office/powerpoint/2010/main" val="14603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? 1">
            <a:extLst>
              <a:ext uri="{FF2B5EF4-FFF2-40B4-BE49-F238E27FC236}">
                <a16:creationId xmlns:a16="http://schemas.microsoft.com/office/drawing/2014/main" id="{75F11071-1A75-2CC0-6BCB-FA662D46EB68}"/>
              </a:ext>
            </a:extLst>
          </p:cNvPr>
          <p:cNvSpPr/>
          <p:nvPr/>
        </p:nvSpPr>
        <p:spPr>
          <a:xfrm>
            <a:off x="11662682" y="869253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3" name="? 2">
            <a:extLst>
              <a:ext uri="{FF2B5EF4-FFF2-40B4-BE49-F238E27FC236}">
                <a16:creationId xmlns:a16="http://schemas.microsoft.com/office/drawing/2014/main" id="{891B44C8-5390-7620-BC1D-E3ACD6A0EC11}"/>
              </a:ext>
            </a:extLst>
          </p:cNvPr>
          <p:cNvSpPr/>
          <p:nvPr/>
        </p:nvSpPr>
        <p:spPr>
          <a:xfrm>
            <a:off x="11662682" y="2078777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4" name="? 3">
            <a:extLst>
              <a:ext uri="{FF2B5EF4-FFF2-40B4-BE49-F238E27FC236}">
                <a16:creationId xmlns:a16="http://schemas.microsoft.com/office/drawing/2014/main" id="{AB4D662A-1204-8345-9695-BCF3DEF7E651}"/>
              </a:ext>
            </a:extLst>
          </p:cNvPr>
          <p:cNvSpPr/>
          <p:nvPr/>
        </p:nvSpPr>
        <p:spPr>
          <a:xfrm>
            <a:off x="11662682" y="3288301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5" name="? 4">
            <a:extLst>
              <a:ext uri="{FF2B5EF4-FFF2-40B4-BE49-F238E27FC236}">
                <a16:creationId xmlns:a16="http://schemas.microsoft.com/office/drawing/2014/main" id="{06F33C13-E831-C765-B405-D733DC68EAC4}"/>
              </a:ext>
            </a:extLst>
          </p:cNvPr>
          <p:cNvSpPr/>
          <p:nvPr/>
        </p:nvSpPr>
        <p:spPr>
          <a:xfrm>
            <a:off x="11662682" y="4415839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6" name="? 5">
            <a:extLst>
              <a:ext uri="{FF2B5EF4-FFF2-40B4-BE49-F238E27FC236}">
                <a16:creationId xmlns:a16="http://schemas.microsoft.com/office/drawing/2014/main" id="{3073FC0B-3536-F55B-43AF-4F95195AAD12}"/>
              </a:ext>
            </a:extLst>
          </p:cNvPr>
          <p:cNvSpPr/>
          <p:nvPr/>
        </p:nvSpPr>
        <p:spPr>
          <a:xfrm>
            <a:off x="11662682" y="5596334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7" name="Akciógomb: Kezdő dia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5A25DBA-A904-EFC2-76D9-C826CF126F61}"/>
              </a:ext>
            </a:extLst>
          </p:cNvPr>
          <p:cNvSpPr/>
          <p:nvPr/>
        </p:nvSpPr>
        <p:spPr>
          <a:xfrm>
            <a:off x="2241667" y="5689203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7731D2A-41E3-6A69-C5BD-4373324A37F5}"/>
              </a:ext>
            </a:extLst>
          </p:cNvPr>
          <p:cNvSpPr txBox="1"/>
          <p:nvPr/>
        </p:nvSpPr>
        <p:spPr>
          <a:xfrm>
            <a:off x="3440567" y="1174944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FE143D2-294D-C562-7096-E9E51A0CA86F}"/>
              </a:ext>
            </a:extLst>
          </p:cNvPr>
          <p:cNvSpPr txBox="1"/>
          <p:nvPr/>
        </p:nvSpPr>
        <p:spPr>
          <a:xfrm>
            <a:off x="3988936" y="1174945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FD6FDA1-C4AA-78F2-3F2A-12A6C64FBE02}"/>
              </a:ext>
            </a:extLst>
          </p:cNvPr>
          <p:cNvSpPr txBox="1"/>
          <p:nvPr/>
        </p:nvSpPr>
        <p:spPr>
          <a:xfrm>
            <a:off x="4537305" y="1174946"/>
            <a:ext cx="64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spc="-3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DF6800B-C1FD-C2ED-FC6D-DC60BDAE0419}"/>
              </a:ext>
            </a:extLst>
          </p:cNvPr>
          <p:cNvSpPr txBox="1"/>
          <p:nvPr/>
        </p:nvSpPr>
        <p:spPr>
          <a:xfrm>
            <a:off x="3488948" y="2309927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084126C8-630A-C299-7611-FE747FC208B4}"/>
              </a:ext>
            </a:extLst>
          </p:cNvPr>
          <p:cNvSpPr txBox="1"/>
          <p:nvPr/>
        </p:nvSpPr>
        <p:spPr>
          <a:xfrm>
            <a:off x="4037317" y="2309928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E542BE3-F4BA-F5FE-3E12-83191259F15F}"/>
              </a:ext>
            </a:extLst>
          </p:cNvPr>
          <p:cNvSpPr txBox="1"/>
          <p:nvPr/>
        </p:nvSpPr>
        <p:spPr>
          <a:xfrm>
            <a:off x="4585686" y="2309929"/>
            <a:ext cx="64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spc="-3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A5417D41-C3EE-02FA-CA9F-9EF016703300}"/>
              </a:ext>
            </a:extLst>
          </p:cNvPr>
          <p:cNvSpPr txBox="1"/>
          <p:nvPr/>
        </p:nvSpPr>
        <p:spPr>
          <a:xfrm>
            <a:off x="3508300" y="3519451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B0C9082-2976-10B6-82AA-63779AEF2018}"/>
              </a:ext>
            </a:extLst>
          </p:cNvPr>
          <p:cNvSpPr txBox="1"/>
          <p:nvPr/>
        </p:nvSpPr>
        <p:spPr>
          <a:xfrm>
            <a:off x="4056669" y="3519452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59BAAE42-AE73-82F7-EC0E-8F1E71B5DFEC}"/>
              </a:ext>
            </a:extLst>
          </p:cNvPr>
          <p:cNvSpPr txBox="1"/>
          <p:nvPr/>
        </p:nvSpPr>
        <p:spPr>
          <a:xfrm>
            <a:off x="4605038" y="3519453"/>
            <a:ext cx="64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spc="-3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43F10D-A45D-3B4F-3A50-79D5114664B3}"/>
              </a:ext>
            </a:extLst>
          </p:cNvPr>
          <p:cNvSpPr txBox="1"/>
          <p:nvPr/>
        </p:nvSpPr>
        <p:spPr>
          <a:xfrm>
            <a:off x="3488948" y="4713557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C697237-71BB-A8CC-FA78-28339EB1FA31}"/>
              </a:ext>
            </a:extLst>
          </p:cNvPr>
          <p:cNvSpPr txBox="1"/>
          <p:nvPr/>
        </p:nvSpPr>
        <p:spPr>
          <a:xfrm>
            <a:off x="4037317" y="4713558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27303333-2C65-FF96-9096-383B67ED795B}"/>
              </a:ext>
            </a:extLst>
          </p:cNvPr>
          <p:cNvSpPr txBox="1"/>
          <p:nvPr/>
        </p:nvSpPr>
        <p:spPr>
          <a:xfrm>
            <a:off x="4585686" y="4713559"/>
            <a:ext cx="64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spc="-3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88A60DC1-2E85-4B70-44EF-752D3997FEEE}"/>
              </a:ext>
            </a:extLst>
          </p:cNvPr>
          <p:cNvSpPr txBox="1"/>
          <p:nvPr/>
        </p:nvSpPr>
        <p:spPr>
          <a:xfrm>
            <a:off x="3508300" y="5827484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04A7FF94-2215-A060-DFC1-C823F74CD5DC}"/>
              </a:ext>
            </a:extLst>
          </p:cNvPr>
          <p:cNvSpPr txBox="1"/>
          <p:nvPr/>
        </p:nvSpPr>
        <p:spPr>
          <a:xfrm>
            <a:off x="4056669" y="5827485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457A26AD-9D95-A5AC-05CF-60A90CC6857F}"/>
              </a:ext>
            </a:extLst>
          </p:cNvPr>
          <p:cNvSpPr txBox="1"/>
          <p:nvPr/>
        </p:nvSpPr>
        <p:spPr>
          <a:xfrm>
            <a:off x="4605038" y="5827486"/>
            <a:ext cx="64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spc="-3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</a:t>
            </a:r>
          </a:p>
        </p:txBody>
      </p:sp>
    </p:spTree>
    <p:extLst>
      <p:ext uri="{BB962C8B-B14F-4D97-AF65-F5344CB8AC3E}">
        <p14:creationId xmlns:p14="http://schemas.microsoft.com/office/powerpoint/2010/main" val="40133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25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45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78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ciógomb: Kezdő dia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A6DF3B5-430B-FD70-71EA-A6B2CF5550EB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361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43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4" action="ppaction://hlinksldjump"/>
            <a:extLst>
              <a:ext uri="{FF2B5EF4-FFF2-40B4-BE49-F238E27FC236}">
                <a16:creationId xmlns:a16="http://schemas.microsoft.com/office/drawing/2014/main" id="{BBBF3B19-6C60-0684-CA98-D91F08452BF8}"/>
              </a:ext>
            </a:extLst>
          </p:cNvPr>
          <p:cNvSpPr/>
          <p:nvPr/>
        </p:nvSpPr>
        <p:spPr>
          <a:xfrm>
            <a:off x="1791179" y="2084518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ÜZENET</a:t>
            </a:r>
          </a:p>
        </p:txBody>
      </p:sp>
      <p:sp>
        <p:nvSpPr>
          <p:cNvPr id="3" name="Téglalap 2">
            <a:hlinkClick r:id="rId5" action="ppaction://hlinksldjump"/>
            <a:extLst>
              <a:ext uri="{FF2B5EF4-FFF2-40B4-BE49-F238E27FC236}">
                <a16:creationId xmlns:a16="http://schemas.microsoft.com/office/drawing/2014/main" id="{D44A1BE8-D066-28C5-A3D5-2FD52B8FA1DA}"/>
              </a:ext>
            </a:extLst>
          </p:cNvPr>
          <p:cNvSpPr/>
          <p:nvPr/>
        </p:nvSpPr>
        <p:spPr>
          <a:xfrm>
            <a:off x="1791179" y="2994356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JÁRMŰ</a:t>
            </a:r>
          </a:p>
        </p:txBody>
      </p:sp>
      <p:sp>
        <p:nvSpPr>
          <p:cNvPr id="4" name="Téglalap 3">
            <a:hlinkClick r:id="rId6" action="ppaction://hlinksldjump"/>
            <a:extLst>
              <a:ext uri="{FF2B5EF4-FFF2-40B4-BE49-F238E27FC236}">
                <a16:creationId xmlns:a16="http://schemas.microsoft.com/office/drawing/2014/main" id="{0F742568-14AF-8524-AE90-1816944DC14C}"/>
              </a:ext>
            </a:extLst>
          </p:cNvPr>
          <p:cNvSpPr/>
          <p:nvPr/>
        </p:nvSpPr>
        <p:spPr>
          <a:xfrm>
            <a:off x="1791179" y="3904194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SEGÍTŐ</a:t>
            </a:r>
          </a:p>
        </p:txBody>
      </p:sp>
      <p:sp>
        <p:nvSpPr>
          <p:cNvPr id="5" name="Téglalap 4">
            <a:hlinkClick r:id="rId7" action="ppaction://hlinksldjump"/>
            <a:extLst>
              <a:ext uri="{FF2B5EF4-FFF2-40B4-BE49-F238E27FC236}">
                <a16:creationId xmlns:a16="http://schemas.microsoft.com/office/drawing/2014/main" id="{27D942EE-58B8-0058-03F3-1AA8EDD4C63B}"/>
              </a:ext>
            </a:extLst>
          </p:cNvPr>
          <p:cNvSpPr/>
          <p:nvPr/>
        </p:nvSpPr>
        <p:spPr>
          <a:xfrm>
            <a:off x="1791178" y="4814032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HELYSZÍN</a:t>
            </a:r>
          </a:p>
        </p:txBody>
      </p:sp>
      <p:sp>
        <p:nvSpPr>
          <p:cNvPr id="6" name="Téglalap 5">
            <a:hlinkClick r:id="rId8" action="ppaction://hlinksldjump"/>
            <a:extLst>
              <a:ext uri="{FF2B5EF4-FFF2-40B4-BE49-F238E27FC236}">
                <a16:creationId xmlns:a16="http://schemas.microsoft.com/office/drawing/2014/main" id="{654A3AB0-1888-67B6-AE3A-5EDD987AA074}"/>
              </a:ext>
            </a:extLst>
          </p:cNvPr>
          <p:cNvSpPr/>
          <p:nvPr/>
        </p:nvSpPr>
        <p:spPr>
          <a:xfrm>
            <a:off x="1791177" y="5715698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KINCS</a:t>
            </a:r>
          </a:p>
        </p:txBody>
      </p:sp>
      <p:sp>
        <p:nvSpPr>
          <p:cNvPr id="7" name="Téglalap 6">
            <a:hlinkClick r:id="rId9" action="ppaction://hlinksldjump"/>
            <a:extLst>
              <a:ext uri="{FF2B5EF4-FFF2-40B4-BE49-F238E27FC236}">
                <a16:creationId xmlns:a16="http://schemas.microsoft.com/office/drawing/2014/main" id="{B279FD87-D369-BCC1-7D42-A5DD44B89124}"/>
              </a:ext>
            </a:extLst>
          </p:cNvPr>
          <p:cNvSpPr/>
          <p:nvPr/>
        </p:nvSpPr>
        <p:spPr>
          <a:xfrm>
            <a:off x="4731926" y="3344392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Nyomozási napló</a:t>
            </a:r>
          </a:p>
        </p:txBody>
      </p:sp>
      <p:sp>
        <p:nvSpPr>
          <p:cNvPr id="8" name="Téglalap 7">
            <a:hlinkClick r:id="rId10" action="ppaction://hlinksldjump"/>
            <a:extLst>
              <a:ext uri="{FF2B5EF4-FFF2-40B4-BE49-F238E27FC236}">
                <a16:creationId xmlns:a16="http://schemas.microsoft.com/office/drawing/2014/main" id="{51D66290-4C7F-DC3C-842B-57B715C44170}"/>
              </a:ext>
            </a:extLst>
          </p:cNvPr>
          <p:cNvSpPr/>
          <p:nvPr/>
        </p:nvSpPr>
        <p:spPr>
          <a:xfrm>
            <a:off x="4731926" y="2462210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Mintafeladat</a:t>
            </a:r>
          </a:p>
        </p:txBody>
      </p:sp>
    </p:spTree>
    <p:extLst>
      <p:ext uri="{BB962C8B-B14F-4D97-AF65-F5344CB8AC3E}">
        <p14:creationId xmlns:p14="http://schemas.microsoft.com/office/powerpoint/2010/main" val="28766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AB5B3CB2-664F-139E-D199-067D069D1465}"/>
              </a:ext>
            </a:extLst>
          </p:cNvPr>
          <p:cNvSpPr txBox="1"/>
          <p:nvPr/>
        </p:nvSpPr>
        <p:spPr>
          <a:xfrm>
            <a:off x="2984624" y="1075809"/>
            <a:ext cx="8669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8FDA276-A3F2-11E9-3DB2-E944B3AC07B5}"/>
              </a:ext>
            </a:extLst>
          </p:cNvPr>
          <p:cNvSpPr txBox="1"/>
          <p:nvPr/>
        </p:nvSpPr>
        <p:spPr>
          <a:xfrm>
            <a:off x="2508997" y="2702982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1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11448A8-B7D6-17AA-8056-57AE73CEC2E2}"/>
              </a:ext>
            </a:extLst>
          </p:cNvPr>
          <p:cNvSpPr txBox="1"/>
          <p:nvPr/>
        </p:nvSpPr>
        <p:spPr>
          <a:xfrm>
            <a:off x="5921512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2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9D56564-B5A7-D608-0A67-EA3DE0A82B9F}"/>
              </a:ext>
            </a:extLst>
          </p:cNvPr>
          <p:cNvSpPr txBox="1"/>
          <p:nvPr/>
        </p:nvSpPr>
        <p:spPr>
          <a:xfrm>
            <a:off x="9436945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3</a:t>
            </a:r>
          </a:p>
        </p:txBody>
      </p:sp>
      <p:sp>
        <p:nvSpPr>
          <p:cNvPr id="11" name="Akciógomb: Kezdő dia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8C499A3-9090-4A50-3F7F-A679700144C5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2D86868F-A2BE-48AD-BE4E-3B214B5E02EE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FC243F1-C503-76CB-ED4F-6A6B4627B2F8}"/>
              </a:ext>
            </a:extLst>
          </p:cNvPr>
          <p:cNvSpPr txBox="1"/>
          <p:nvPr/>
        </p:nvSpPr>
        <p:spPr>
          <a:xfrm>
            <a:off x="0" y="185840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HÉTFŐ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833C380-C818-EFAF-E912-85DCF2D20777}"/>
              </a:ext>
            </a:extLst>
          </p:cNvPr>
          <p:cNvSpPr txBox="1"/>
          <p:nvPr/>
        </p:nvSpPr>
        <p:spPr>
          <a:xfrm>
            <a:off x="49211" y="230080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KEDD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7636F51-755D-45DE-177B-C2CF8CF34CB5}"/>
              </a:ext>
            </a:extLst>
          </p:cNvPr>
          <p:cNvSpPr txBox="1"/>
          <p:nvPr/>
        </p:nvSpPr>
        <p:spPr>
          <a:xfrm>
            <a:off x="83505" y="277672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SZERDA</a:t>
            </a:r>
          </a:p>
        </p:txBody>
      </p:sp>
    </p:spTree>
    <p:extLst>
      <p:ext uri="{BB962C8B-B14F-4D97-AF65-F5344CB8AC3E}">
        <p14:creationId xmlns:p14="http://schemas.microsoft.com/office/powerpoint/2010/main" val="380684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115AD2D-BD65-E944-836A-823577645B9F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B6EBFAF-0544-D9B3-0ECD-E627F3476D78}"/>
              </a:ext>
            </a:extLst>
          </p:cNvPr>
          <p:cNvSpPr txBox="1"/>
          <p:nvPr/>
        </p:nvSpPr>
        <p:spPr>
          <a:xfrm>
            <a:off x="2984624" y="1075809"/>
            <a:ext cx="8669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54AF55E-89F7-6079-BD6C-3017529B732E}"/>
              </a:ext>
            </a:extLst>
          </p:cNvPr>
          <p:cNvSpPr txBox="1"/>
          <p:nvPr/>
        </p:nvSpPr>
        <p:spPr>
          <a:xfrm>
            <a:off x="2508997" y="2702982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1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F5C2DD0-28E7-BCCC-BBE8-A1B9F53D250D}"/>
              </a:ext>
            </a:extLst>
          </p:cNvPr>
          <p:cNvSpPr txBox="1"/>
          <p:nvPr/>
        </p:nvSpPr>
        <p:spPr>
          <a:xfrm>
            <a:off x="5921512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2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CC63509-0A55-216F-2422-E38D08D2463E}"/>
              </a:ext>
            </a:extLst>
          </p:cNvPr>
          <p:cNvSpPr txBox="1"/>
          <p:nvPr/>
        </p:nvSpPr>
        <p:spPr>
          <a:xfrm>
            <a:off x="9436945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3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8991F17-221F-05A1-40A0-DB521E3DF353}"/>
              </a:ext>
            </a:extLst>
          </p:cNvPr>
          <p:cNvSpPr txBox="1"/>
          <p:nvPr/>
        </p:nvSpPr>
        <p:spPr>
          <a:xfrm>
            <a:off x="0" y="185840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HÉTFŐ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194433F9-55FA-040B-1994-5E0287D6961F}"/>
              </a:ext>
            </a:extLst>
          </p:cNvPr>
          <p:cNvSpPr txBox="1"/>
          <p:nvPr/>
        </p:nvSpPr>
        <p:spPr>
          <a:xfrm>
            <a:off x="49211" y="230080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KEDD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9A99A8E-59A9-82B2-C76B-ED1B62B46C15}"/>
              </a:ext>
            </a:extLst>
          </p:cNvPr>
          <p:cNvSpPr txBox="1"/>
          <p:nvPr/>
        </p:nvSpPr>
        <p:spPr>
          <a:xfrm>
            <a:off x="83505" y="277672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SZERDA</a:t>
            </a:r>
          </a:p>
        </p:txBody>
      </p:sp>
      <p:sp>
        <p:nvSpPr>
          <p:cNvPr id="11" name="Akciógomb: Kezdő dia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16DC9BB-FFED-36C9-A7A1-E07413B8BCA7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2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324</Words>
  <Application>Microsoft Office PowerPoint</Application>
  <PresentationFormat>Szélesvásznú</PresentationFormat>
  <Paragraphs>89</Paragraphs>
  <Slides>13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Cascadia Code</vt:lpstr>
      <vt:lpstr>Ink Free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Eszter Eltigani</dc:creator>
  <cp:lastModifiedBy>Eszter Eltigani</cp:lastModifiedBy>
  <cp:revision>178</cp:revision>
  <dcterms:created xsi:type="dcterms:W3CDTF">2024-07-15T13:21:56Z</dcterms:created>
  <dcterms:modified xsi:type="dcterms:W3CDTF">2025-09-19T13:35:08Z</dcterms:modified>
</cp:coreProperties>
</file>