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</p:sldMasterIdLst>
  <p:notesMasterIdLst>
    <p:notesMasterId r:id="rId11"/>
  </p:notesMasterIdLst>
  <p:handoutMasterIdLst>
    <p:handoutMasterId r:id="rId12"/>
  </p:handoutMasterIdLst>
  <p:sldIdLst>
    <p:sldId id="341" r:id="rId4"/>
    <p:sldId id="282" r:id="rId5"/>
    <p:sldId id="348" r:id="rId6"/>
    <p:sldId id="290" r:id="rId7"/>
    <p:sldId id="347" r:id="rId8"/>
    <p:sldId id="353" r:id="rId9"/>
    <p:sldId id="35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397BD1CC-38B0-4591-85ED-8BF504D485E8}">
          <p14:sldIdLst>
            <p14:sldId id="341"/>
            <p14:sldId id="282"/>
            <p14:sldId id="348"/>
            <p14:sldId id="290"/>
            <p14:sldId id="347"/>
            <p14:sldId id="353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zter Eltigani" initials="EE" lastIdx="1" clrIdx="0">
    <p:extLst>
      <p:ext uri="{19B8F6BF-5375-455C-9EA6-DF929625EA0E}">
        <p15:presenceInfo xmlns:p15="http://schemas.microsoft.com/office/powerpoint/2012/main" userId="03eae89cee09c5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E8F"/>
    <a:srgbClr val="18304D"/>
    <a:srgbClr val="B5D3DB"/>
    <a:srgbClr val="ECF8F4"/>
    <a:srgbClr val="DFE6E9"/>
    <a:srgbClr val="FCE9CC"/>
    <a:srgbClr val="E9EAEC"/>
    <a:srgbClr val="FBE1BB"/>
    <a:srgbClr val="B4A2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85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4782460A-BE1E-29F0-0B55-B5F1BE9ACD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2FC6BF9-1763-B22B-D3CD-03C4E59F1A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AA4F6-2537-425C-8FF3-69B064FCB1FB}" type="datetimeFigureOut">
              <a:rPr lang="hu-HU" smtClean="0"/>
              <a:t>2025. 01. 04.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863B2A-92A5-3D09-F76A-2046C2A2C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5620186-8808-1D78-2CC3-6ECC878A70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9D1A-71DF-45F7-8CDB-1FEC76397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05307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5D4FA-E4D4-46A4-9DB5-CCA52518D815}" type="datetimeFigureOut">
              <a:rPr lang="hu-HU" smtClean="0"/>
              <a:t>2025. 01. 04.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9597-EF78-4036-BFCC-2A388257E4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3243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59868-A3DC-D973-176B-A2A0DEBFE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kép helye 1">
            <a:extLst>
              <a:ext uri="{FF2B5EF4-FFF2-40B4-BE49-F238E27FC236}">
                <a16:creationId xmlns:a16="http://schemas.microsoft.com/office/drawing/2014/main" id="{F2952EF1-8912-0C6D-BD1A-0A51A63A6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Jegyzetek helye 2">
            <a:extLst>
              <a:ext uri="{FF2B5EF4-FFF2-40B4-BE49-F238E27FC236}">
                <a16:creationId xmlns:a16="http://schemas.microsoft.com/office/drawing/2014/main" id="{41D1A16E-2DB2-B5C6-E78F-A06E177F3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784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78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F5B7E-0208-3393-68BD-E6051CD51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kép helye 1">
            <a:extLst>
              <a:ext uri="{FF2B5EF4-FFF2-40B4-BE49-F238E27FC236}">
                <a16:creationId xmlns:a16="http://schemas.microsoft.com/office/drawing/2014/main" id="{2A4B5EAB-2646-4077-3B24-D5026459B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Jegyzetek helye 2">
            <a:extLst>
              <a:ext uri="{FF2B5EF4-FFF2-40B4-BE49-F238E27FC236}">
                <a16:creationId xmlns:a16="http://schemas.microsoft.com/office/drawing/2014/main" id="{85CBDC1B-5DCE-88D4-77CE-8C050639F8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028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F84-7C0F-4301-AAB1-4D32D05A689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2025. 01. 04.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BCDA-AF7A-43AB-84E1-05C5FD9BDBE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8265-467A-4787-B279-2D1C7AAF278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2025. 01. 04.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6BCDA-AF7A-43AB-84E1-05C5FD9BDBE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654813-97C8-49E9-B8CF-56A61E99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7627A-F3A2-4E5B-9120-0F544CF1C8CD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2025. 01. 04.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33F0345-7A2D-B2EC-A25B-00DB821B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CD4711-80AF-8D14-8717-B8716515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031EE-63EE-4A74-A678-9ECD6B2BF118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33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F0E6-1BEB-427F-ABB9-3922200961A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2025. 01. 04.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BCDA-AF7A-43AB-84E1-05C5FD9BDBE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214B-3CF2-4F9A-91A3-75E51F72E20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2025. 01. 04.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6BCDA-AF7A-43AB-84E1-05C5FD9BDBE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66F6E9B-FCCA-D724-F5A8-C5B41AEA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E0424C-C484-9569-4F4D-600800EE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4FE797-C29B-5611-8CA2-87D049107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627A-F3A2-4E5B-9120-0F544CF1C8CD}" type="datetimeFigureOut">
              <a:rPr lang="hu-HU" smtClean="0"/>
              <a:t>2025. 01. 04.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B07555-304A-CB7B-FE30-BEF598F2F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0BB8BD9-C291-9650-0EA9-26ED539A3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31EE-63EE-4A74-A678-9ECD6B2BF1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64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kreativkatedra.h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kreativkatedra.h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kreativkatedra.h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webaruhaz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reativKatedr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n.it/JR7cQgfqa" TargetMode="External"/><Relationship Id="rId4" Type="http://schemas.openxmlformats.org/officeDocument/2006/relationships/hyperlink" Target="https://www.kreativkatedra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9B32A-CEEE-7964-9518-401091C71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9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hlinkClick r:id="rId3"/>
            <a:extLst>
              <a:ext uri="{FF2B5EF4-FFF2-40B4-BE49-F238E27FC236}">
                <a16:creationId xmlns:a16="http://schemas.microsoft.com/office/drawing/2014/main" id="{4194E8C8-87FC-4FDE-B6A6-42FA01E8AF1A}"/>
              </a:ext>
            </a:extLst>
          </p:cNvPr>
          <p:cNvSpPr txBox="1"/>
          <p:nvPr/>
        </p:nvSpPr>
        <p:spPr>
          <a:xfrm>
            <a:off x="3719736" y="6309320"/>
            <a:ext cx="5206415" cy="52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https://www.kreativkatedra.hu/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64B4F-25A4-7963-8E2E-EE40BA534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2CED4874-19C6-7467-E95C-F2AA6F0C0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70194"/>
              </p:ext>
            </p:extLst>
          </p:nvPr>
        </p:nvGraphicFramePr>
        <p:xfrm>
          <a:off x="500706" y="347567"/>
          <a:ext cx="11263668" cy="6123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2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</a:rPr>
                        <a:t>Tipp</a:t>
                      </a:r>
                      <a:endParaRPr lang="hu-H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E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zövegdoboz 2">
            <a:hlinkClick r:id="rId4"/>
            <a:extLst>
              <a:ext uri="{FF2B5EF4-FFF2-40B4-BE49-F238E27FC236}">
                <a16:creationId xmlns:a16="http://schemas.microsoft.com/office/drawing/2014/main" id="{46FBFA28-A45E-763F-6A7E-D8189F47F1DB}"/>
              </a:ext>
            </a:extLst>
          </p:cNvPr>
          <p:cNvSpPr txBox="1"/>
          <p:nvPr/>
        </p:nvSpPr>
        <p:spPr>
          <a:xfrm>
            <a:off x="3492792" y="6387171"/>
            <a:ext cx="5206415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https://www.kreativkatedra.hu/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A23077C-478E-280A-BCF7-46274DE23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54" y="455451"/>
            <a:ext cx="948492" cy="88697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0FFF96A-9007-6032-D7DF-C70854942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28743"/>
            <a:ext cx="781264" cy="94301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60A2CA3-1042-32A3-7023-C7CB1C042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52" y="422085"/>
            <a:ext cx="781264" cy="941435"/>
          </a:xfrm>
          <a:prstGeom prst="rect">
            <a:avLst/>
          </a:prstGeom>
        </p:spPr>
      </p:pic>
      <p:pic>
        <p:nvPicPr>
          <p:cNvPr id="19" name="cs 1">
            <a:extLst>
              <a:ext uri="{FF2B5EF4-FFF2-40B4-BE49-F238E27FC236}">
                <a16:creationId xmlns:a16="http://schemas.microsoft.com/office/drawing/2014/main" id="{1C906036-AC84-62FC-E935-3052B8C864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495644"/>
            <a:ext cx="827182" cy="1084470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FF9E0B46-35C4-8FC9-E76E-9EE3192B243E}"/>
              </a:ext>
            </a:extLst>
          </p:cNvPr>
          <p:cNvSpPr txBox="1"/>
          <p:nvPr/>
        </p:nvSpPr>
        <p:spPr>
          <a:xfrm>
            <a:off x="473160" y="549864"/>
            <a:ext cx="454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>
                  <a:solidFill>
                    <a:srgbClr val="E9E4DC"/>
                  </a:solidFill>
                </a:ln>
                <a:solidFill>
                  <a:srgbClr val="18304D"/>
                </a:solidFill>
                <a:latin typeface="Carter One" panose="03080802040405060005" pitchFamily="66" charset="0"/>
                <a:ea typeface="Carter One" panose="03080802040405060005" pitchFamily="66" charset="0"/>
              </a:rPr>
              <a:t>TÉLI TIPPMIX</a:t>
            </a:r>
          </a:p>
        </p:txBody>
      </p:sp>
      <p:pic>
        <p:nvPicPr>
          <p:cNvPr id="21" name="s 1">
            <a:extLst>
              <a:ext uri="{FF2B5EF4-FFF2-40B4-BE49-F238E27FC236}">
                <a16:creationId xmlns:a16="http://schemas.microsoft.com/office/drawing/2014/main" id="{3E79A943-E5F6-B4BF-2589-1D2EA110A4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2" y="1724471"/>
            <a:ext cx="948492" cy="886974"/>
          </a:xfrm>
          <a:prstGeom prst="rect">
            <a:avLst/>
          </a:prstGeom>
        </p:spPr>
      </p:pic>
      <p:pic>
        <p:nvPicPr>
          <p:cNvPr id="22" name="zs 1">
            <a:extLst>
              <a:ext uri="{FF2B5EF4-FFF2-40B4-BE49-F238E27FC236}">
                <a16:creationId xmlns:a16="http://schemas.microsoft.com/office/drawing/2014/main" id="{30CD9275-1370-7CEB-7BC0-B3C37AEB37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34" y="1428869"/>
            <a:ext cx="781264" cy="943010"/>
          </a:xfrm>
          <a:prstGeom prst="rect">
            <a:avLst/>
          </a:prstGeom>
        </p:spPr>
      </p:pic>
      <p:pic>
        <p:nvPicPr>
          <p:cNvPr id="23" name="z 1">
            <a:extLst>
              <a:ext uri="{FF2B5EF4-FFF2-40B4-BE49-F238E27FC236}">
                <a16:creationId xmlns:a16="http://schemas.microsoft.com/office/drawing/2014/main" id="{B5362217-E65A-E836-935E-19968125EC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08" y="1462858"/>
            <a:ext cx="781264" cy="941435"/>
          </a:xfrm>
          <a:prstGeom prst="rect">
            <a:avLst/>
          </a:prstGeom>
        </p:spPr>
      </p:pic>
      <p:pic>
        <p:nvPicPr>
          <p:cNvPr id="24" name="cs 2">
            <a:extLst>
              <a:ext uri="{FF2B5EF4-FFF2-40B4-BE49-F238E27FC236}">
                <a16:creationId xmlns:a16="http://schemas.microsoft.com/office/drawing/2014/main" id="{2327A507-B07E-803F-7A46-C7D2BD2845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0" y="2780928"/>
            <a:ext cx="827182" cy="1084470"/>
          </a:xfrm>
          <a:prstGeom prst="rect">
            <a:avLst/>
          </a:prstGeom>
        </p:spPr>
      </p:pic>
      <p:pic>
        <p:nvPicPr>
          <p:cNvPr id="25" name="s 2">
            <a:extLst>
              <a:ext uri="{FF2B5EF4-FFF2-40B4-BE49-F238E27FC236}">
                <a16:creationId xmlns:a16="http://schemas.microsoft.com/office/drawing/2014/main" id="{31A64070-ED47-1952-9B71-A6ED0A64DA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420" y="2894223"/>
            <a:ext cx="948492" cy="886974"/>
          </a:xfrm>
          <a:prstGeom prst="rect">
            <a:avLst/>
          </a:prstGeom>
        </p:spPr>
      </p:pic>
      <p:pic>
        <p:nvPicPr>
          <p:cNvPr id="26" name="zs 2">
            <a:extLst>
              <a:ext uri="{FF2B5EF4-FFF2-40B4-BE49-F238E27FC236}">
                <a16:creationId xmlns:a16="http://schemas.microsoft.com/office/drawing/2014/main" id="{50DDD1AD-6910-A66A-D995-E30068F98F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460" y="2754934"/>
            <a:ext cx="781264" cy="943010"/>
          </a:xfrm>
          <a:prstGeom prst="rect">
            <a:avLst/>
          </a:prstGeom>
        </p:spPr>
      </p:pic>
      <p:pic>
        <p:nvPicPr>
          <p:cNvPr id="27" name="z 2">
            <a:extLst>
              <a:ext uri="{FF2B5EF4-FFF2-40B4-BE49-F238E27FC236}">
                <a16:creationId xmlns:a16="http://schemas.microsoft.com/office/drawing/2014/main" id="{17531517-87CC-5660-8534-34B4AA227E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46" y="2798135"/>
            <a:ext cx="781264" cy="941435"/>
          </a:xfrm>
          <a:prstGeom prst="rect">
            <a:avLst/>
          </a:prstGeom>
        </p:spPr>
      </p:pic>
      <p:pic>
        <p:nvPicPr>
          <p:cNvPr id="28" name="cs 3">
            <a:extLst>
              <a:ext uri="{FF2B5EF4-FFF2-40B4-BE49-F238E27FC236}">
                <a16:creationId xmlns:a16="http://schemas.microsoft.com/office/drawing/2014/main" id="{CEAD96EB-9CE4-6690-56FB-0091907AFB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0" y="3996253"/>
            <a:ext cx="827182" cy="1084470"/>
          </a:xfrm>
          <a:prstGeom prst="rect">
            <a:avLst/>
          </a:prstGeom>
        </p:spPr>
      </p:pic>
      <p:pic>
        <p:nvPicPr>
          <p:cNvPr id="29" name="s 3">
            <a:extLst>
              <a:ext uri="{FF2B5EF4-FFF2-40B4-BE49-F238E27FC236}">
                <a16:creationId xmlns:a16="http://schemas.microsoft.com/office/drawing/2014/main" id="{6E10A42D-37DE-7846-FF75-ECD4875459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68" y="4177852"/>
            <a:ext cx="948492" cy="886974"/>
          </a:xfrm>
          <a:prstGeom prst="rect">
            <a:avLst/>
          </a:prstGeom>
        </p:spPr>
      </p:pic>
      <p:pic>
        <p:nvPicPr>
          <p:cNvPr id="30" name="zs 3">
            <a:extLst>
              <a:ext uri="{FF2B5EF4-FFF2-40B4-BE49-F238E27FC236}">
                <a16:creationId xmlns:a16="http://schemas.microsoft.com/office/drawing/2014/main" id="{32EA462A-F6DB-DEE5-CB3B-D08F1B4A1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282" y="4048939"/>
            <a:ext cx="781264" cy="943010"/>
          </a:xfrm>
          <a:prstGeom prst="rect">
            <a:avLst/>
          </a:prstGeom>
        </p:spPr>
      </p:pic>
      <p:pic>
        <p:nvPicPr>
          <p:cNvPr id="31" name="z 3">
            <a:extLst>
              <a:ext uri="{FF2B5EF4-FFF2-40B4-BE49-F238E27FC236}">
                <a16:creationId xmlns:a16="http://schemas.microsoft.com/office/drawing/2014/main" id="{70BEC12F-7A30-868A-EC4D-2AFDC5246C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86" y="4086952"/>
            <a:ext cx="781264" cy="941435"/>
          </a:xfrm>
          <a:prstGeom prst="rect">
            <a:avLst/>
          </a:prstGeom>
        </p:spPr>
      </p:pic>
      <p:pic>
        <p:nvPicPr>
          <p:cNvPr id="32" name="cs 4">
            <a:extLst>
              <a:ext uri="{FF2B5EF4-FFF2-40B4-BE49-F238E27FC236}">
                <a16:creationId xmlns:a16="http://schemas.microsoft.com/office/drawing/2014/main" id="{C8EAF0F6-4ED4-AA54-7664-658510D42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44" y="5320825"/>
            <a:ext cx="827182" cy="1084470"/>
          </a:xfrm>
          <a:prstGeom prst="rect">
            <a:avLst/>
          </a:prstGeom>
        </p:spPr>
      </p:pic>
      <p:pic>
        <p:nvPicPr>
          <p:cNvPr id="33" name="s 4">
            <a:extLst>
              <a:ext uri="{FF2B5EF4-FFF2-40B4-BE49-F238E27FC236}">
                <a16:creationId xmlns:a16="http://schemas.microsoft.com/office/drawing/2014/main" id="{5817916B-BBEF-B0FB-6161-F9194BB81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96" y="5425042"/>
            <a:ext cx="948492" cy="886974"/>
          </a:xfrm>
          <a:prstGeom prst="rect">
            <a:avLst/>
          </a:prstGeom>
        </p:spPr>
      </p:pic>
      <p:pic>
        <p:nvPicPr>
          <p:cNvPr id="34" name="zs 4">
            <a:extLst>
              <a:ext uri="{FF2B5EF4-FFF2-40B4-BE49-F238E27FC236}">
                <a16:creationId xmlns:a16="http://schemas.microsoft.com/office/drawing/2014/main" id="{A5EAF0EC-B8E6-DBF2-A827-37CF1C165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34" y="5296448"/>
            <a:ext cx="781264" cy="943010"/>
          </a:xfrm>
          <a:prstGeom prst="rect">
            <a:avLst/>
          </a:prstGeom>
        </p:spPr>
      </p:pic>
      <p:pic>
        <p:nvPicPr>
          <p:cNvPr id="35" name="z 4">
            <a:extLst>
              <a:ext uri="{FF2B5EF4-FFF2-40B4-BE49-F238E27FC236}">
                <a16:creationId xmlns:a16="http://schemas.microsoft.com/office/drawing/2014/main" id="{DEE8CD52-9F61-78A5-64C0-56007346B9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46" y="5323793"/>
            <a:ext cx="781264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57654"/>
              </p:ext>
            </p:extLst>
          </p:nvPr>
        </p:nvGraphicFramePr>
        <p:xfrm>
          <a:off x="500706" y="347567"/>
          <a:ext cx="11263668" cy="6123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4400" dirty="0">
                          <a:effectLst/>
                        </a:rPr>
                        <a:t>Tipp</a:t>
                      </a:r>
                      <a:endParaRPr lang="hu-H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F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0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8F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0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bg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8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zövegdoboz 2">
            <a:hlinkClick r:id="rId4"/>
            <a:extLst>
              <a:ext uri="{FF2B5EF4-FFF2-40B4-BE49-F238E27FC236}">
                <a16:creationId xmlns:a16="http://schemas.microsoft.com/office/drawing/2014/main" id="{3DA867EA-EF04-E586-F431-B261DDCBC02B}"/>
              </a:ext>
            </a:extLst>
          </p:cNvPr>
          <p:cNvSpPr txBox="1"/>
          <p:nvPr/>
        </p:nvSpPr>
        <p:spPr>
          <a:xfrm>
            <a:off x="3492792" y="6387171"/>
            <a:ext cx="5206415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https://www.kreativkatedra.hu/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631A297-506F-7124-34F6-556501B4F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54" y="455451"/>
            <a:ext cx="948492" cy="88697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B236C01-FBFD-7B9B-2A51-93F865654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28743"/>
            <a:ext cx="781264" cy="94301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BFCA4BEC-0AC5-5C0C-E6B3-6345648CB7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52" y="422085"/>
            <a:ext cx="781264" cy="941435"/>
          </a:xfrm>
          <a:prstGeom prst="rect">
            <a:avLst/>
          </a:prstGeom>
        </p:spPr>
      </p:pic>
      <p:pic>
        <p:nvPicPr>
          <p:cNvPr id="19" name="cs 1">
            <a:extLst>
              <a:ext uri="{FF2B5EF4-FFF2-40B4-BE49-F238E27FC236}">
                <a16:creationId xmlns:a16="http://schemas.microsoft.com/office/drawing/2014/main" id="{5AF89DF7-9012-FB05-F1BB-59B794A40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495644"/>
            <a:ext cx="827182" cy="1084470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4BF02AB8-5877-DA56-DAA9-A01F99D4AEC7}"/>
              </a:ext>
            </a:extLst>
          </p:cNvPr>
          <p:cNvSpPr txBox="1"/>
          <p:nvPr/>
        </p:nvSpPr>
        <p:spPr>
          <a:xfrm>
            <a:off x="473160" y="549864"/>
            <a:ext cx="454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>
                  <a:solidFill>
                    <a:srgbClr val="E9E4DC"/>
                  </a:solidFill>
                </a:ln>
                <a:solidFill>
                  <a:srgbClr val="18304D"/>
                </a:solidFill>
                <a:latin typeface="Carter One" panose="03080802040405060005" pitchFamily="66" charset="0"/>
                <a:ea typeface="Carter One" panose="03080802040405060005" pitchFamily="66" charset="0"/>
              </a:rPr>
              <a:t>TÉLI TIPPMIX</a:t>
            </a:r>
          </a:p>
        </p:txBody>
      </p:sp>
      <p:pic>
        <p:nvPicPr>
          <p:cNvPr id="21" name="s 1">
            <a:extLst>
              <a:ext uri="{FF2B5EF4-FFF2-40B4-BE49-F238E27FC236}">
                <a16:creationId xmlns:a16="http://schemas.microsoft.com/office/drawing/2014/main" id="{2502E44B-8B47-12E1-F1E3-DAE126AC9B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2" y="1724471"/>
            <a:ext cx="948492" cy="886974"/>
          </a:xfrm>
          <a:prstGeom prst="rect">
            <a:avLst/>
          </a:prstGeom>
        </p:spPr>
      </p:pic>
      <p:pic>
        <p:nvPicPr>
          <p:cNvPr id="22" name="zs 1">
            <a:extLst>
              <a:ext uri="{FF2B5EF4-FFF2-40B4-BE49-F238E27FC236}">
                <a16:creationId xmlns:a16="http://schemas.microsoft.com/office/drawing/2014/main" id="{225DD042-5A5D-F8E7-B092-8ADFDC851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34" y="1428869"/>
            <a:ext cx="781264" cy="943010"/>
          </a:xfrm>
          <a:prstGeom prst="rect">
            <a:avLst/>
          </a:prstGeom>
        </p:spPr>
      </p:pic>
      <p:pic>
        <p:nvPicPr>
          <p:cNvPr id="23" name="z 1">
            <a:extLst>
              <a:ext uri="{FF2B5EF4-FFF2-40B4-BE49-F238E27FC236}">
                <a16:creationId xmlns:a16="http://schemas.microsoft.com/office/drawing/2014/main" id="{FC33F397-898D-0BED-A346-DB365B684A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08" y="1462858"/>
            <a:ext cx="781264" cy="941435"/>
          </a:xfrm>
          <a:prstGeom prst="rect">
            <a:avLst/>
          </a:prstGeom>
        </p:spPr>
      </p:pic>
      <p:pic>
        <p:nvPicPr>
          <p:cNvPr id="24" name="cs 2">
            <a:extLst>
              <a:ext uri="{FF2B5EF4-FFF2-40B4-BE49-F238E27FC236}">
                <a16:creationId xmlns:a16="http://schemas.microsoft.com/office/drawing/2014/main" id="{5E3D8C59-2E56-17BE-AC50-47CCDEE7C6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0" y="2780928"/>
            <a:ext cx="827182" cy="1084470"/>
          </a:xfrm>
          <a:prstGeom prst="rect">
            <a:avLst/>
          </a:prstGeom>
        </p:spPr>
      </p:pic>
      <p:pic>
        <p:nvPicPr>
          <p:cNvPr id="25" name="s 2">
            <a:extLst>
              <a:ext uri="{FF2B5EF4-FFF2-40B4-BE49-F238E27FC236}">
                <a16:creationId xmlns:a16="http://schemas.microsoft.com/office/drawing/2014/main" id="{83103CA6-5F97-2557-99A7-C31D6FF7BF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420" y="2894223"/>
            <a:ext cx="948492" cy="886974"/>
          </a:xfrm>
          <a:prstGeom prst="rect">
            <a:avLst/>
          </a:prstGeom>
        </p:spPr>
      </p:pic>
      <p:pic>
        <p:nvPicPr>
          <p:cNvPr id="26" name="zs 2">
            <a:extLst>
              <a:ext uri="{FF2B5EF4-FFF2-40B4-BE49-F238E27FC236}">
                <a16:creationId xmlns:a16="http://schemas.microsoft.com/office/drawing/2014/main" id="{069F7A85-DED8-8CD0-EB02-448178A54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460" y="2754934"/>
            <a:ext cx="781264" cy="943010"/>
          </a:xfrm>
          <a:prstGeom prst="rect">
            <a:avLst/>
          </a:prstGeom>
        </p:spPr>
      </p:pic>
      <p:pic>
        <p:nvPicPr>
          <p:cNvPr id="27" name="z 2">
            <a:extLst>
              <a:ext uri="{FF2B5EF4-FFF2-40B4-BE49-F238E27FC236}">
                <a16:creationId xmlns:a16="http://schemas.microsoft.com/office/drawing/2014/main" id="{462D06ED-E435-98C6-37F1-D2E05EA8A6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46" y="2798135"/>
            <a:ext cx="781264" cy="941435"/>
          </a:xfrm>
          <a:prstGeom prst="rect">
            <a:avLst/>
          </a:prstGeom>
        </p:spPr>
      </p:pic>
      <p:pic>
        <p:nvPicPr>
          <p:cNvPr id="28" name="cs 3">
            <a:extLst>
              <a:ext uri="{FF2B5EF4-FFF2-40B4-BE49-F238E27FC236}">
                <a16:creationId xmlns:a16="http://schemas.microsoft.com/office/drawing/2014/main" id="{A383149E-1BE6-8DAD-230B-82693DDC4B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0" y="3996253"/>
            <a:ext cx="827182" cy="1084470"/>
          </a:xfrm>
          <a:prstGeom prst="rect">
            <a:avLst/>
          </a:prstGeom>
        </p:spPr>
      </p:pic>
      <p:pic>
        <p:nvPicPr>
          <p:cNvPr id="29" name="s 3">
            <a:extLst>
              <a:ext uri="{FF2B5EF4-FFF2-40B4-BE49-F238E27FC236}">
                <a16:creationId xmlns:a16="http://schemas.microsoft.com/office/drawing/2014/main" id="{E1CC85BC-B66A-D7B1-47D3-D01672ADB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68" y="4177852"/>
            <a:ext cx="948492" cy="886974"/>
          </a:xfrm>
          <a:prstGeom prst="rect">
            <a:avLst/>
          </a:prstGeom>
        </p:spPr>
      </p:pic>
      <p:pic>
        <p:nvPicPr>
          <p:cNvPr id="30" name="zs 3">
            <a:extLst>
              <a:ext uri="{FF2B5EF4-FFF2-40B4-BE49-F238E27FC236}">
                <a16:creationId xmlns:a16="http://schemas.microsoft.com/office/drawing/2014/main" id="{A9437642-8D7A-25BD-90AD-29EF9EACAB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282" y="4048939"/>
            <a:ext cx="781264" cy="943010"/>
          </a:xfrm>
          <a:prstGeom prst="rect">
            <a:avLst/>
          </a:prstGeom>
        </p:spPr>
      </p:pic>
      <p:pic>
        <p:nvPicPr>
          <p:cNvPr id="31" name="z 3">
            <a:extLst>
              <a:ext uri="{FF2B5EF4-FFF2-40B4-BE49-F238E27FC236}">
                <a16:creationId xmlns:a16="http://schemas.microsoft.com/office/drawing/2014/main" id="{263878FF-D476-2CFC-AB3B-55840F4D2F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86" y="4086952"/>
            <a:ext cx="781264" cy="941435"/>
          </a:xfrm>
          <a:prstGeom prst="rect">
            <a:avLst/>
          </a:prstGeom>
        </p:spPr>
      </p:pic>
      <p:pic>
        <p:nvPicPr>
          <p:cNvPr id="32" name="cs 4">
            <a:extLst>
              <a:ext uri="{FF2B5EF4-FFF2-40B4-BE49-F238E27FC236}">
                <a16:creationId xmlns:a16="http://schemas.microsoft.com/office/drawing/2014/main" id="{326F804D-24D1-B47D-35B3-681A934286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44" y="5320825"/>
            <a:ext cx="827182" cy="1084470"/>
          </a:xfrm>
          <a:prstGeom prst="rect">
            <a:avLst/>
          </a:prstGeom>
        </p:spPr>
      </p:pic>
      <p:pic>
        <p:nvPicPr>
          <p:cNvPr id="33" name="s 4">
            <a:extLst>
              <a:ext uri="{FF2B5EF4-FFF2-40B4-BE49-F238E27FC236}">
                <a16:creationId xmlns:a16="http://schemas.microsoft.com/office/drawing/2014/main" id="{7FF08CE3-39B4-122C-A252-8E6338291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96" y="5425042"/>
            <a:ext cx="948492" cy="886974"/>
          </a:xfrm>
          <a:prstGeom prst="rect">
            <a:avLst/>
          </a:prstGeom>
        </p:spPr>
      </p:pic>
      <p:pic>
        <p:nvPicPr>
          <p:cNvPr id="34" name="zs 4">
            <a:extLst>
              <a:ext uri="{FF2B5EF4-FFF2-40B4-BE49-F238E27FC236}">
                <a16:creationId xmlns:a16="http://schemas.microsoft.com/office/drawing/2014/main" id="{0A09C9F3-B1B7-4D98-8021-0CAAD61160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34" y="5296448"/>
            <a:ext cx="781264" cy="943010"/>
          </a:xfrm>
          <a:prstGeom prst="rect">
            <a:avLst/>
          </a:prstGeom>
        </p:spPr>
      </p:pic>
      <p:pic>
        <p:nvPicPr>
          <p:cNvPr id="35" name="z 4">
            <a:extLst>
              <a:ext uri="{FF2B5EF4-FFF2-40B4-BE49-F238E27FC236}">
                <a16:creationId xmlns:a16="http://schemas.microsoft.com/office/drawing/2014/main" id="{B61C038D-D647-E717-D438-A32F24817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46" y="5323793"/>
            <a:ext cx="781264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E61EE-0847-A57A-385E-99E5285C1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27A56D2D-EE46-298C-B07E-9E8523C9C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24280"/>
              </p:ext>
            </p:extLst>
          </p:nvPr>
        </p:nvGraphicFramePr>
        <p:xfrm>
          <a:off x="500706" y="347567"/>
          <a:ext cx="11263668" cy="61235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4400" dirty="0">
                          <a:solidFill>
                            <a:sysClr val="windowText" lastClr="000000"/>
                          </a:solidFill>
                          <a:effectLst/>
                        </a:rPr>
                        <a:t>Tipp</a:t>
                      </a:r>
                      <a:endParaRPr lang="hu-HU" sz="36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6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válasz</a:t>
                      </a:r>
                      <a:endParaRPr lang="hu-H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5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</a:rPr>
                        <a:t>Kérdés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5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válasz</a:t>
                      </a:r>
                      <a:endParaRPr lang="hu-HU" sz="24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4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674" marR="54674" marT="0" marB="0" anchor="ctr">
                    <a:lnL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B991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zövegdoboz 2">
            <a:hlinkClick r:id="rId4"/>
            <a:extLst>
              <a:ext uri="{FF2B5EF4-FFF2-40B4-BE49-F238E27FC236}">
                <a16:creationId xmlns:a16="http://schemas.microsoft.com/office/drawing/2014/main" id="{EC68E76E-67C1-BF45-DA94-BA797017C5C2}"/>
              </a:ext>
            </a:extLst>
          </p:cNvPr>
          <p:cNvSpPr txBox="1"/>
          <p:nvPr/>
        </p:nvSpPr>
        <p:spPr>
          <a:xfrm>
            <a:off x="3492792" y="6387171"/>
            <a:ext cx="5206415" cy="498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https://www.kreativkatedra.hu/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FA240F7-F83B-B064-57D9-666E5D163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54" y="455451"/>
            <a:ext cx="948492" cy="88697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BD27FFC6-A4EB-3AD3-1A77-4E290902DA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428743"/>
            <a:ext cx="781264" cy="94301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09DFB504-41AE-8B40-A15B-30DC2CFE91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52" y="422085"/>
            <a:ext cx="781264" cy="941435"/>
          </a:xfrm>
          <a:prstGeom prst="rect">
            <a:avLst/>
          </a:prstGeom>
        </p:spPr>
      </p:pic>
      <p:pic>
        <p:nvPicPr>
          <p:cNvPr id="19" name="cs 1">
            <a:extLst>
              <a:ext uri="{FF2B5EF4-FFF2-40B4-BE49-F238E27FC236}">
                <a16:creationId xmlns:a16="http://schemas.microsoft.com/office/drawing/2014/main" id="{96912FB1-8276-6271-B458-FAC22D4044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1495644"/>
            <a:ext cx="827182" cy="1084470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CAACC2BF-BC98-428A-B85F-2C71D575CE3E}"/>
              </a:ext>
            </a:extLst>
          </p:cNvPr>
          <p:cNvSpPr txBox="1"/>
          <p:nvPr/>
        </p:nvSpPr>
        <p:spPr>
          <a:xfrm>
            <a:off x="473160" y="549864"/>
            <a:ext cx="454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>
                <a:ln>
                  <a:solidFill>
                    <a:srgbClr val="E9E4DC"/>
                  </a:solidFill>
                </a:ln>
                <a:solidFill>
                  <a:srgbClr val="18304D"/>
                </a:solidFill>
                <a:latin typeface="Carter One" panose="03080802040405060005" pitchFamily="66" charset="0"/>
                <a:ea typeface="Carter One" panose="03080802040405060005" pitchFamily="66" charset="0"/>
              </a:rPr>
              <a:t>TÉLI TIPPMIX</a:t>
            </a:r>
          </a:p>
        </p:txBody>
      </p:sp>
      <p:pic>
        <p:nvPicPr>
          <p:cNvPr id="21" name="s 1">
            <a:extLst>
              <a:ext uri="{FF2B5EF4-FFF2-40B4-BE49-F238E27FC236}">
                <a16:creationId xmlns:a16="http://schemas.microsoft.com/office/drawing/2014/main" id="{00C94722-A2FF-162D-8A71-198F741EA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2" y="1724471"/>
            <a:ext cx="948492" cy="886974"/>
          </a:xfrm>
          <a:prstGeom prst="rect">
            <a:avLst/>
          </a:prstGeom>
        </p:spPr>
      </p:pic>
      <p:pic>
        <p:nvPicPr>
          <p:cNvPr id="22" name="zs 1">
            <a:extLst>
              <a:ext uri="{FF2B5EF4-FFF2-40B4-BE49-F238E27FC236}">
                <a16:creationId xmlns:a16="http://schemas.microsoft.com/office/drawing/2014/main" id="{8FCC45EE-E19E-0008-1AB0-745F513BF0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34" y="1428869"/>
            <a:ext cx="781264" cy="943010"/>
          </a:xfrm>
          <a:prstGeom prst="rect">
            <a:avLst/>
          </a:prstGeom>
        </p:spPr>
      </p:pic>
      <p:pic>
        <p:nvPicPr>
          <p:cNvPr id="23" name="z 1">
            <a:extLst>
              <a:ext uri="{FF2B5EF4-FFF2-40B4-BE49-F238E27FC236}">
                <a16:creationId xmlns:a16="http://schemas.microsoft.com/office/drawing/2014/main" id="{54D2871E-1AB1-EE3D-517E-B931A7D2D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08" y="1462858"/>
            <a:ext cx="781264" cy="941435"/>
          </a:xfrm>
          <a:prstGeom prst="rect">
            <a:avLst/>
          </a:prstGeom>
        </p:spPr>
      </p:pic>
      <p:pic>
        <p:nvPicPr>
          <p:cNvPr id="24" name="cs 2">
            <a:extLst>
              <a:ext uri="{FF2B5EF4-FFF2-40B4-BE49-F238E27FC236}">
                <a16:creationId xmlns:a16="http://schemas.microsoft.com/office/drawing/2014/main" id="{F1D0E17A-8753-CD52-C021-3D53C9EFB6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0" y="2780928"/>
            <a:ext cx="827182" cy="1084470"/>
          </a:xfrm>
          <a:prstGeom prst="rect">
            <a:avLst/>
          </a:prstGeom>
        </p:spPr>
      </p:pic>
      <p:pic>
        <p:nvPicPr>
          <p:cNvPr id="25" name="s 2">
            <a:extLst>
              <a:ext uri="{FF2B5EF4-FFF2-40B4-BE49-F238E27FC236}">
                <a16:creationId xmlns:a16="http://schemas.microsoft.com/office/drawing/2014/main" id="{F7FC7437-6BFA-1009-5EF3-CBDE2A807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420" y="2894223"/>
            <a:ext cx="948492" cy="886974"/>
          </a:xfrm>
          <a:prstGeom prst="rect">
            <a:avLst/>
          </a:prstGeom>
        </p:spPr>
      </p:pic>
      <p:pic>
        <p:nvPicPr>
          <p:cNvPr id="26" name="zs 2">
            <a:extLst>
              <a:ext uri="{FF2B5EF4-FFF2-40B4-BE49-F238E27FC236}">
                <a16:creationId xmlns:a16="http://schemas.microsoft.com/office/drawing/2014/main" id="{71CB3BB6-8BD2-1E07-2158-523E1A3048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460" y="2754934"/>
            <a:ext cx="781264" cy="943010"/>
          </a:xfrm>
          <a:prstGeom prst="rect">
            <a:avLst/>
          </a:prstGeom>
        </p:spPr>
      </p:pic>
      <p:pic>
        <p:nvPicPr>
          <p:cNvPr id="27" name="z 2">
            <a:extLst>
              <a:ext uri="{FF2B5EF4-FFF2-40B4-BE49-F238E27FC236}">
                <a16:creationId xmlns:a16="http://schemas.microsoft.com/office/drawing/2014/main" id="{F8D70B8B-31C2-FE48-7B4F-CF1300F042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46" y="2798135"/>
            <a:ext cx="781264" cy="941435"/>
          </a:xfrm>
          <a:prstGeom prst="rect">
            <a:avLst/>
          </a:prstGeom>
        </p:spPr>
      </p:pic>
      <p:pic>
        <p:nvPicPr>
          <p:cNvPr id="28" name="cs 3">
            <a:extLst>
              <a:ext uri="{FF2B5EF4-FFF2-40B4-BE49-F238E27FC236}">
                <a16:creationId xmlns:a16="http://schemas.microsoft.com/office/drawing/2014/main" id="{DFBCFBAD-FAC0-B059-2CB2-8137299B11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90" y="3996253"/>
            <a:ext cx="827182" cy="1084470"/>
          </a:xfrm>
          <a:prstGeom prst="rect">
            <a:avLst/>
          </a:prstGeom>
        </p:spPr>
      </p:pic>
      <p:pic>
        <p:nvPicPr>
          <p:cNvPr id="29" name="s 3">
            <a:extLst>
              <a:ext uri="{FF2B5EF4-FFF2-40B4-BE49-F238E27FC236}">
                <a16:creationId xmlns:a16="http://schemas.microsoft.com/office/drawing/2014/main" id="{C72F510B-404F-C45A-4213-7E09AC3DB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68" y="4177852"/>
            <a:ext cx="948492" cy="886974"/>
          </a:xfrm>
          <a:prstGeom prst="rect">
            <a:avLst/>
          </a:prstGeom>
        </p:spPr>
      </p:pic>
      <p:pic>
        <p:nvPicPr>
          <p:cNvPr id="30" name="zs 3">
            <a:extLst>
              <a:ext uri="{FF2B5EF4-FFF2-40B4-BE49-F238E27FC236}">
                <a16:creationId xmlns:a16="http://schemas.microsoft.com/office/drawing/2014/main" id="{8E5E0BA7-54ED-191E-A3EA-F6B4679E73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282" y="4048939"/>
            <a:ext cx="781264" cy="943010"/>
          </a:xfrm>
          <a:prstGeom prst="rect">
            <a:avLst/>
          </a:prstGeom>
        </p:spPr>
      </p:pic>
      <p:pic>
        <p:nvPicPr>
          <p:cNvPr id="31" name="z 3">
            <a:extLst>
              <a:ext uri="{FF2B5EF4-FFF2-40B4-BE49-F238E27FC236}">
                <a16:creationId xmlns:a16="http://schemas.microsoft.com/office/drawing/2014/main" id="{9BECEFBA-F63F-155E-9105-745B2BE485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486" y="4086952"/>
            <a:ext cx="781264" cy="941435"/>
          </a:xfrm>
          <a:prstGeom prst="rect">
            <a:avLst/>
          </a:prstGeom>
        </p:spPr>
      </p:pic>
      <p:pic>
        <p:nvPicPr>
          <p:cNvPr id="32" name="cs 4">
            <a:extLst>
              <a:ext uri="{FF2B5EF4-FFF2-40B4-BE49-F238E27FC236}">
                <a16:creationId xmlns:a16="http://schemas.microsoft.com/office/drawing/2014/main" id="{961E4AEA-2764-4EDB-089D-CEDC0B62B3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44" y="5320825"/>
            <a:ext cx="827182" cy="1084470"/>
          </a:xfrm>
          <a:prstGeom prst="rect">
            <a:avLst/>
          </a:prstGeom>
        </p:spPr>
      </p:pic>
      <p:pic>
        <p:nvPicPr>
          <p:cNvPr id="33" name="s 4">
            <a:extLst>
              <a:ext uri="{FF2B5EF4-FFF2-40B4-BE49-F238E27FC236}">
                <a16:creationId xmlns:a16="http://schemas.microsoft.com/office/drawing/2014/main" id="{0F0DC210-6FBB-792F-93E2-AE33BFBD8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96" y="5425042"/>
            <a:ext cx="948492" cy="886974"/>
          </a:xfrm>
          <a:prstGeom prst="rect">
            <a:avLst/>
          </a:prstGeom>
        </p:spPr>
      </p:pic>
      <p:pic>
        <p:nvPicPr>
          <p:cNvPr id="34" name="zs 4">
            <a:extLst>
              <a:ext uri="{FF2B5EF4-FFF2-40B4-BE49-F238E27FC236}">
                <a16:creationId xmlns:a16="http://schemas.microsoft.com/office/drawing/2014/main" id="{2B2A4E7A-B874-D5FB-BB7B-E332B91F7A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34" y="5296448"/>
            <a:ext cx="781264" cy="943010"/>
          </a:xfrm>
          <a:prstGeom prst="rect">
            <a:avLst/>
          </a:prstGeom>
        </p:spPr>
      </p:pic>
      <p:pic>
        <p:nvPicPr>
          <p:cNvPr id="35" name="z 4">
            <a:extLst>
              <a:ext uri="{FF2B5EF4-FFF2-40B4-BE49-F238E27FC236}">
                <a16:creationId xmlns:a16="http://schemas.microsoft.com/office/drawing/2014/main" id="{8E0DA12A-AD28-C672-3AFB-7629C59B71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846" y="5323793"/>
            <a:ext cx="781264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CCBB25E0-EBDC-059B-68B6-8F1361818FD6}"/>
              </a:ext>
            </a:extLst>
          </p:cNvPr>
          <p:cNvSpPr txBox="1"/>
          <p:nvPr/>
        </p:nvSpPr>
        <p:spPr>
          <a:xfrm>
            <a:off x="4367808" y="5805264"/>
            <a:ext cx="3570653" cy="523220"/>
          </a:xfrm>
          <a:prstGeom prst="rect">
            <a:avLst/>
          </a:prstGeom>
          <a:solidFill>
            <a:srgbClr val="ECF8F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83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Webshop</a:t>
            </a:r>
          </a:p>
        </p:txBody>
      </p:sp>
    </p:spTree>
    <p:extLst>
      <p:ext uri="{BB962C8B-B14F-4D97-AF65-F5344CB8AC3E}">
        <p14:creationId xmlns:p14="http://schemas.microsoft.com/office/powerpoint/2010/main" val="16875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8087D9F-05C4-70B1-7A4F-2CD57A131054}"/>
              </a:ext>
            </a:extLst>
          </p:cNvPr>
          <p:cNvSpPr txBox="1"/>
          <p:nvPr/>
        </p:nvSpPr>
        <p:spPr>
          <a:xfrm>
            <a:off x="479376" y="5875420"/>
            <a:ext cx="5346710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7F53DA1-EA16-5D78-581A-1F24DECDFECE}"/>
              </a:ext>
            </a:extLst>
          </p:cNvPr>
          <p:cNvSpPr txBox="1"/>
          <p:nvPr/>
        </p:nvSpPr>
        <p:spPr>
          <a:xfrm>
            <a:off x="7798004" y="5981218"/>
            <a:ext cx="3762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hlinkClick r:id="rId5"/>
            <a:extLst>
              <a:ext uri="{FF2B5EF4-FFF2-40B4-BE49-F238E27FC236}">
                <a16:creationId xmlns:a16="http://schemas.microsoft.com/office/drawing/2014/main" id="{9EE903EB-4D53-7787-2242-0BE3484F9FA3}"/>
              </a:ext>
            </a:extLst>
          </p:cNvPr>
          <p:cNvSpPr txBox="1"/>
          <p:nvPr/>
        </p:nvSpPr>
        <p:spPr>
          <a:xfrm>
            <a:off x="8256240" y="3039781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https://pin.it/JR7cQgfqa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519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pp mix" id="{6FE15CF4-1AE5-4BE8-A07D-FF65BB0B899D}" vid="{B8A74578-861D-4D95-8788-41F8A08E856B}"/>
    </a:ext>
  </a:extLst>
</a:theme>
</file>

<file path=ppt/theme/theme2.xml><?xml version="1.0" encoding="utf-8"?>
<a:theme xmlns:a="http://schemas.openxmlformats.org/drawingml/2006/main" name="3_Office-téma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pp mix" id="{6FE15CF4-1AE5-4BE8-A07D-FF65BB0B899D}" vid="{BC0F47A3-415A-4890-8914-145E4E052B2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121</Words>
  <Application>Microsoft Office PowerPoint</Application>
  <PresentationFormat>Szélesvásznú</PresentationFormat>
  <Paragraphs>68</Paragraphs>
  <Slides>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Carter One</vt:lpstr>
      <vt:lpstr>Ink Free</vt:lpstr>
      <vt:lpstr>Times New Roman</vt:lpstr>
      <vt:lpstr>1_Office-téma</vt:lpstr>
      <vt:lpstr>3_Office-téma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Eltiganiné Lénárt Eszter</dc:creator>
  <cp:lastModifiedBy>Eszter Eltigani</cp:lastModifiedBy>
  <cp:revision>111</cp:revision>
  <dcterms:created xsi:type="dcterms:W3CDTF">2013-04-21T12:20:19Z</dcterms:created>
  <dcterms:modified xsi:type="dcterms:W3CDTF">2025-01-04T17:12:02Z</dcterms:modified>
</cp:coreProperties>
</file>