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</p:sldMasterIdLst>
  <p:notesMasterIdLst>
    <p:notesMasterId r:id="rId11"/>
  </p:notesMasterIdLst>
  <p:handoutMasterIdLst>
    <p:handoutMasterId r:id="rId12"/>
  </p:handoutMasterIdLst>
  <p:sldIdLst>
    <p:sldId id="282" r:id="rId4"/>
    <p:sldId id="342" r:id="rId5"/>
    <p:sldId id="364" r:id="rId6"/>
    <p:sldId id="365" r:id="rId7"/>
    <p:sldId id="370" r:id="rId8"/>
    <p:sldId id="371" r:id="rId9"/>
    <p:sldId id="36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97BD1CC-38B0-4591-85ED-8BF504D485E8}">
          <p14:sldIdLst>
            <p14:sldId id="282"/>
            <p14:sldId id="342"/>
            <p14:sldId id="364"/>
            <p14:sldId id="365"/>
            <p14:sldId id="370"/>
            <p14:sldId id="371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zter Eltigani" initials="EE" lastIdx="1" clrIdx="0">
    <p:extLst>
      <p:ext uri="{19B8F6BF-5375-455C-9EA6-DF929625EA0E}">
        <p15:presenceInfo xmlns:p15="http://schemas.microsoft.com/office/powerpoint/2012/main" userId="03eae89cee09c5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6A29"/>
    <a:srgbClr val="C1C1D5"/>
    <a:srgbClr val="666699"/>
    <a:srgbClr val="E3E3ED"/>
    <a:srgbClr val="A2BEBD"/>
    <a:srgbClr val="D2E0DF"/>
    <a:srgbClr val="F7E8C9"/>
    <a:srgbClr val="EECD8A"/>
    <a:srgbClr val="E1A835"/>
    <a:srgbClr val="FDC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1" autoAdjust="0"/>
    <p:restoredTop sz="94660"/>
  </p:normalViewPr>
  <p:slideViewPr>
    <p:cSldViewPr>
      <p:cViewPr varScale="1">
        <p:scale>
          <a:sx n="79" d="100"/>
          <a:sy n="79" d="100"/>
        </p:scale>
        <p:origin x="576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782460A-BE1E-29F0-0B55-B5F1BE9AC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2FC6BF9-1763-B22B-D3CD-03C4E59F1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A4F6-2537-425C-8FF3-69B064FCB1FB}" type="datetimeFigureOut">
              <a:rPr lang="hu-HU" smtClean="0"/>
              <a:t>2026. 01. 04.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863B2A-92A5-3D09-F76A-2046C2A2C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620186-8808-1D78-2CC3-6ECC878A7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9D1A-71DF-45F7-8CDB-1FEC76397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5307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D4FA-E4D4-46A4-9DB5-CCA52518D815}" type="datetimeFigureOut">
              <a:rPr lang="hu-HU" smtClean="0"/>
              <a:t>2026. 01. 04.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9597-EF78-4036-BFCC-2A388257E4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3243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B2BD7-282E-4597-86CC-1D17EABC67D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F84-7C0F-4301-AAB1-4D32D05A689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2026. 01. 04.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265-467A-4787-B279-2D1C7AAF278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2026. 01. 04.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654813-97C8-49E9-B8CF-56A61E99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7627A-F3A2-4E5B-9120-0F544CF1C8C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33F0345-7A2D-B2EC-A25B-00DB821B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CD4711-80AF-8D14-8717-B871651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031EE-63EE-4A74-A678-9ECD6B2BF118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F0E6-1BEB-427F-ABB9-3922200961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2026. 01. 04.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214B-3CF2-4F9A-91A3-75E51F72E20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2026. 01. 04.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66F6E9B-FCCA-D724-F5A8-C5B41AE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E0424C-C484-9569-4F4D-600800EE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4FE797-C29B-5611-8CA2-87D049107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627A-F3A2-4E5B-9120-0F544CF1C8CD}" type="datetimeFigureOut">
              <a:rPr lang="hu-HU" smtClean="0"/>
              <a:t>2026. 01. 04.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B07555-304A-CB7B-FE30-BEF598F2F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BB8BD9-C291-9650-0EA9-26ED539A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31EE-63EE-4A74-A678-9ECD6B2BF1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n.it/JR7cQgfqa" TargetMode="External"/><Relationship Id="rId5" Type="http://schemas.openxmlformats.org/officeDocument/2006/relationships/hyperlink" Target="https://www.kreativkatedra.hu/" TargetMode="External"/><Relationship Id="rId4" Type="http://schemas.openxmlformats.org/officeDocument/2006/relationships/hyperlink" Target="https://www.facebook.com/KreativKatedr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79B083FB-B35F-8C39-E08A-08A8101E8E71}"/>
              </a:ext>
            </a:extLst>
          </p:cNvPr>
          <p:cNvSpPr txBox="1"/>
          <p:nvPr/>
        </p:nvSpPr>
        <p:spPr>
          <a:xfrm>
            <a:off x="3719736" y="6309320"/>
            <a:ext cx="5206415" cy="52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https://www.kreativkatedra.hu/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1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82E3321-AAB8-F0C3-3CB8-3CE175C07B72}"/>
              </a:ext>
            </a:extLst>
          </p:cNvPr>
          <p:cNvSpPr txBox="1"/>
          <p:nvPr/>
        </p:nvSpPr>
        <p:spPr>
          <a:xfrm>
            <a:off x="623392" y="5534499"/>
            <a:ext cx="491060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73224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Kövess a facebook oldalon!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D0B5DBD-932B-E0C9-4C59-DD4531D86306}"/>
              </a:ext>
            </a:extLst>
          </p:cNvPr>
          <p:cNvSpPr txBox="1"/>
          <p:nvPr/>
        </p:nvSpPr>
        <p:spPr>
          <a:xfrm>
            <a:off x="7746711" y="5469625"/>
            <a:ext cx="3865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73224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Nézelődj a Weboldalon!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hlinkClick r:id="rId6"/>
            <a:extLst>
              <a:ext uri="{FF2B5EF4-FFF2-40B4-BE49-F238E27FC236}">
                <a16:creationId xmlns:a16="http://schemas.microsoft.com/office/drawing/2014/main" id="{0061D14E-C434-CF36-ECC9-D7D3AFB10063}"/>
              </a:ext>
            </a:extLst>
          </p:cNvPr>
          <p:cNvSpPr txBox="1"/>
          <p:nvPr/>
        </p:nvSpPr>
        <p:spPr>
          <a:xfrm>
            <a:off x="7581497" y="2614396"/>
            <a:ext cx="406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73224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Inspirálódj a Pinteresten!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6"/>
              </a:rPr>
              <a:t>https://pin.it/JR7cQgfqa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0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52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EB3C23F5-F209-BE2A-E90F-58447E1FF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77566"/>
              </p:ext>
            </p:extLst>
          </p:nvPr>
        </p:nvGraphicFramePr>
        <p:xfrm>
          <a:off x="464166" y="332656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3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" name="lóhere 1">
            <a:extLst>
              <a:ext uri="{FF2B5EF4-FFF2-40B4-BE49-F238E27FC236}">
                <a16:creationId xmlns:a16="http://schemas.microsoft.com/office/drawing/2014/main" id="{CEC20618-0986-D210-C66F-A76DF189A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556792"/>
            <a:ext cx="936104" cy="938958"/>
          </a:xfrm>
          <a:prstGeom prst="rect">
            <a:avLst/>
          </a:prstGeom>
        </p:spPr>
      </p:pic>
      <p:pic>
        <p:nvPicPr>
          <p:cNvPr id="36" name="kalap 1">
            <a:extLst>
              <a:ext uri="{FF2B5EF4-FFF2-40B4-BE49-F238E27FC236}">
                <a16:creationId xmlns:a16="http://schemas.microsoft.com/office/drawing/2014/main" id="{920E233D-F886-DCA7-0BC6-0F3B73048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37" y="1484784"/>
            <a:ext cx="1201749" cy="1000613"/>
          </a:xfrm>
          <a:prstGeom prst="rect">
            <a:avLst/>
          </a:prstGeom>
        </p:spPr>
      </p:pic>
      <p:pic>
        <p:nvPicPr>
          <p:cNvPr id="37" name="patkó 1" descr="Patkó">
            <a:extLst>
              <a:ext uri="{FF2B5EF4-FFF2-40B4-BE49-F238E27FC236}">
                <a16:creationId xmlns:a16="http://schemas.microsoft.com/office/drawing/2014/main" id="{3E4FA42D-7A5B-0E72-2DD6-19507DE64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8970" y="1558081"/>
            <a:ext cx="1116898" cy="1116898"/>
          </a:xfrm>
          <a:prstGeom prst="rect">
            <a:avLst/>
          </a:prstGeom>
        </p:spPr>
      </p:pic>
      <p:pic>
        <p:nvPicPr>
          <p:cNvPr id="38" name="lóhere 2">
            <a:extLst>
              <a:ext uri="{FF2B5EF4-FFF2-40B4-BE49-F238E27FC236}">
                <a16:creationId xmlns:a16="http://schemas.microsoft.com/office/drawing/2014/main" id="{777EB62C-BDFF-54B9-010D-01EC45C8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34" y="2820284"/>
            <a:ext cx="936104" cy="938958"/>
          </a:xfrm>
          <a:prstGeom prst="rect">
            <a:avLst/>
          </a:prstGeom>
        </p:spPr>
      </p:pic>
      <p:pic>
        <p:nvPicPr>
          <p:cNvPr id="39" name="kalap 2">
            <a:extLst>
              <a:ext uri="{FF2B5EF4-FFF2-40B4-BE49-F238E27FC236}">
                <a16:creationId xmlns:a16="http://schemas.microsoft.com/office/drawing/2014/main" id="{AC223574-768E-67B6-6C3D-97CFE86E1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963" y="2748276"/>
            <a:ext cx="1201749" cy="1000613"/>
          </a:xfrm>
          <a:prstGeom prst="rect">
            <a:avLst/>
          </a:prstGeom>
        </p:spPr>
      </p:pic>
      <p:pic>
        <p:nvPicPr>
          <p:cNvPr id="40" name="patkó 2" descr="Patkó">
            <a:extLst>
              <a:ext uri="{FF2B5EF4-FFF2-40B4-BE49-F238E27FC236}">
                <a16:creationId xmlns:a16="http://schemas.microsoft.com/office/drawing/2014/main" id="{6A01CC4D-D0C7-60F3-DBD1-3DD5E0601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02096" y="2821573"/>
            <a:ext cx="1116898" cy="1116898"/>
          </a:xfrm>
          <a:prstGeom prst="rect">
            <a:avLst/>
          </a:prstGeom>
        </p:spPr>
      </p:pic>
      <p:pic>
        <p:nvPicPr>
          <p:cNvPr id="41" name="lóhere 3">
            <a:extLst>
              <a:ext uri="{FF2B5EF4-FFF2-40B4-BE49-F238E27FC236}">
                <a16:creationId xmlns:a16="http://schemas.microsoft.com/office/drawing/2014/main" id="{028F73E4-39CB-13B6-6CC6-DEFEF0660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411" y="4052613"/>
            <a:ext cx="936104" cy="938958"/>
          </a:xfrm>
          <a:prstGeom prst="rect">
            <a:avLst/>
          </a:prstGeom>
        </p:spPr>
      </p:pic>
      <p:pic>
        <p:nvPicPr>
          <p:cNvPr id="42" name="kalap 3">
            <a:extLst>
              <a:ext uri="{FF2B5EF4-FFF2-40B4-BE49-F238E27FC236}">
                <a16:creationId xmlns:a16="http://schemas.microsoft.com/office/drawing/2014/main" id="{A7B8963C-87BA-B6DC-20A8-B29AE0EC8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40" y="3980605"/>
            <a:ext cx="1201749" cy="1000613"/>
          </a:xfrm>
          <a:prstGeom prst="rect">
            <a:avLst/>
          </a:prstGeom>
        </p:spPr>
      </p:pic>
      <p:pic>
        <p:nvPicPr>
          <p:cNvPr id="43" name="patkó 3" descr="Patkó">
            <a:extLst>
              <a:ext uri="{FF2B5EF4-FFF2-40B4-BE49-F238E27FC236}">
                <a16:creationId xmlns:a16="http://schemas.microsoft.com/office/drawing/2014/main" id="{E273A03A-CB01-60B0-4A2E-E80CB95A8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9773" y="4053902"/>
            <a:ext cx="1116898" cy="1116898"/>
          </a:xfrm>
          <a:prstGeom prst="rect">
            <a:avLst/>
          </a:prstGeom>
        </p:spPr>
      </p:pic>
      <p:pic>
        <p:nvPicPr>
          <p:cNvPr id="44" name="lóhere 4">
            <a:extLst>
              <a:ext uri="{FF2B5EF4-FFF2-40B4-BE49-F238E27FC236}">
                <a16:creationId xmlns:a16="http://schemas.microsoft.com/office/drawing/2014/main" id="{2AB91D55-65BA-206E-27F4-F9282091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463" y="5337922"/>
            <a:ext cx="936104" cy="938958"/>
          </a:xfrm>
          <a:prstGeom prst="rect">
            <a:avLst/>
          </a:prstGeom>
        </p:spPr>
      </p:pic>
      <p:pic>
        <p:nvPicPr>
          <p:cNvPr id="45" name="kalap 4">
            <a:extLst>
              <a:ext uri="{FF2B5EF4-FFF2-40B4-BE49-F238E27FC236}">
                <a16:creationId xmlns:a16="http://schemas.microsoft.com/office/drawing/2014/main" id="{FF0B0CFE-745A-C709-45BE-D6A2ADF60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92" y="5265914"/>
            <a:ext cx="1201749" cy="1000613"/>
          </a:xfrm>
          <a:prstGeom prst="rect">
            <a:avLst/>
          </a:prstGeom>
        </p:spPr>
      </p:pic>
      <p:pic>
        <p:nvPicPr>
          <p:cNvPr id="46" name="patkó 4" descr="Patkó">
            <a:extLst>
              <a:ext uri="{FF2B5EF4-FFF2-40B4-BE49-F238E27FC236}">
                <a16:creationId xmlns:a16="http://schemas.microsoft.com/office/drawing/2014/main" id="{F0A27971-8F30-14B0-025D-F8EF5433D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2825" y="5339211"/>
            <a:ext cx="1116898" cy="1116898"/>
          </a:xfrm>
          <a:prstGeom prst="rect">
            <a:avLst/>
          </a:prstGeom>
        </p:spPr>
      </p:pic>
      <p:pic>
        <p:nvPicPr>
          <p:cNvPr id="47" name="malac 1">
            <a:extLst>
              <a:ext uri="{FF2B5EF4-FFF2-40B4-BE49-F238E27FC236}">
                <a16:creationId xmlns:a16="http://schemas.microsoft.com/office/drawing/2014/main" id="{0E39B152-D8FA-F26A-4172-9E16FFD6B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148478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malac 2">
            <a:extLst>
              <a:ext uri="{FF2B5EF4-FFF2-40B4-BE49-F238E27FC236}">
                <a16:creationId xmlns:a16="http://schemas.microsoft.com/office/drawing/2014/main" id="{BC51BB1F-E457-C741-46BD-78FBB0019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3" y="2775151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malac 3">
            <a:extLst>
              <a:ext uri="{FF2B5EF4-FFF2-40B4-BE49-F238E27FC236}">
                <a16:creationId xmlns:a16="http://schemas.microsoft.com/office/drawing/2014/main" id="{D28965BC-E233-96F2-BB4F-0F7C836A43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406059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malac 4">
            <a:extLst>
              <a:ext uri="{FF2B5EF4-FFF2-40B4-BE49-F238E27FC236}">
                <a16:creationId xmlns:a16="http://schemas.microsoft.com/office/drawing/2014/main" id="{8A6E82F8-FAAF-6872-D0F5-F73AC9E13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665" y="5322606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3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EA967-4A82-BCAD-EB92-62BCD8E89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5A5BF012-D29D-F3B2-DA9F-7A3FE4680C0C}"/>
              </a:ext>
            </a:extLst>
          </p:cNvPr>
          <p:cNvGraphicFramePr>
            <a:graphicFrameLocks noGrp="1"/>
          </p:cNvGraphicFramePr>
          <p:nvPr/>
        </p:nvGraphicFramePr>
        <p:xfrm>
          <a:off x="464166" y="332656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3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" name="lóhere 1">
            <a:extLst>
              <a:ext uri="{FF2B5EF4-FFF2-40B4-BE49-F238E27FC236}">
                <a16:creationId xmlns:a16="http://schemas.microsoft.com/office/drawing/2014/main" id="{DD4B2903-9131-D049-07B2-27BE77CA1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556792"/>
            <a:ext cx="936104" cy="938958"/>
          </a:xfrm>
          <a:prstGeom prst="rect">
            <a:avLst/>
          </a:prstGeom>
        </p:spPr>
      </p:pic>
      <p:pic>
        <p:nvPicPr>
          <p:cNvPr id="36" name="kalap 1">
            <a:extLst>
              <a:ext uri="{FF2B5EF4-FFF2-40B4-BE49-F238E27FC236}">
                <a16:creationId xmlns:a16="http://schemas.microsoft.com/office/drawing/2014/main" id="{E610804C-4BCD-2388-8188-76519027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37" y="1484784"/>
            <a:ext cx="1201749" cy="1000613"/>
          </a:xfrm>
          <a:prstGeom prst="rect">
            <a:avLst/>
          </a:prstGeom>
        </p:spPr>
      </p:pic>
      <p:pic>
        <p:nvPicPr>
          <p:cNvPr id="37" name="patkó 1" descr="Patkó">
            <a:extLst>
              <a:ext uri="{FF2B5EF4-FFF2-40B4-BE49-F238E27FC236}">
                <a16:creationId xmlns:a16="http://schemas.microsoft.com/office/drawing/2014/main" id="{221BA534-CF45-F562-70D9-36F517922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8970" y="1558081"/>
            <a:ext cx="1116898" cy="1116898"/>
          </a:xfrm>
          <a:prstGeom prst="rect">
            <a:avLst/>
          </a:prstGeom>
        </p:spPr>
      </p:pic>
      <p:pic>
        <p:nvPicPr>
          <p:cNvPr id="38" name="lóhere 2">
            <a:extLst>
              <a:ext uri="{FF2B5EF4-FFF2-40B4-BE49-F238E27FC236}">
                <a16:creationId xmlns:a16="http://schemas.microsoft.com/office/drawing/2014/main" id="{C2994412-8C34-2A50-CFB0-A50CD1C3A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34" y="2820284"/>
            <a:ext cx="936104" cy="938958"/>
          </a:xfrm>
          <a:prstGeom prst="rect">
            <a:avLst/>
          </a:prstGeom>
        </p:spPr>
      </p:pic>
      <p:pic>
        <p:nvPicPr>
          <p:cNvPr id="39" name="kalap 2">
            <a:extLst>
              <a:ext uri="{FF2B5EF4-FFF2-40B4-BE49-F238E27FC236}">
                <a16:creationId xmlns:a16="http://schemas.microsoft.com/office/drawing/2014/main" id="{2C0C20BB-2D52-D873-EDD1-88BE2356A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963" y="2748276"/>
            <a:ext cx="1201749" cy="1000613"/>
          </a:xfrm>
          <a:prstGeom prst="rect">
            <a:avLst/>
          </a:prstGeom>
        </p:spPr>
      </p:pic>
      <p:pic>
        <p:nvPicPr>
          <p:cNvPr id="40" name="patkó 2" descr="Patkó">
            <a:extLst>
              <a:ext uri="{FF2B5EF4-FFF2-40B4-BE49-F238E27FC236}">
                <a16:creationId xmlns:a16="http://schemas.microsoft.com/office/drawing/2014/main" id="{A4F9AE29-28A5-F968-A50B-4BDA58D9F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02096" y="2821573"/>
            <a:ext cx="1116898" cy="1116898"/>
          </a:xfrm>
          <a:prstGeom prst="rect">
            <a:avLst/>
          </a:prstGeom>
        </p:spPr>
      </p:pic>
      <p:pic>
        <p:nvPicPr>
          <p:cNvPr id="41" name="lóhere 3">
            <a:extLst>
              <a:ext uri="{FF2B5EF4-FFF2-40B4-BE49-F238E27FC236}">
                <a16:creationId xmlns:a16="http://schemas.microsoft.com/office/drawing/2014/main" id="{B21FEF86-2A1F-B9AB-D78D-17B810B4C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411" y="4052613"/>
            <a:ext cx="936104" cy="938958"/>
          </a:xfrm>
          <a:prstGeom prst="rect">
            <a:avLst/>
          </a:prstGeom>
        </p:spPr>
      </p:pic>
      <p:pic>
        <p:nvPicPr>
          <p:cNvPr id="42" name="kalap 3">
            <a:extLst>
              <a:ext uri="{FF2B5EF4-FFF2-40B4-BE49-F238E27FC236}">
                <a16:creationId xmlns:a16="http://schemas.microsoft.com/office/drawing/2014/main" id="{9B440B60-71EE-CA87-BD04-07FA15586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40" y="3980605"/>
            <a:ext cx="1201749" cy="1000613"/>
          </a:xfrm>
          <a:prstGeom prst="rect">
            <a:avLst/>
          </a:prstGeom>
        </p:spPr>
      </p:pic>
      <p:pic>
        <p:nvPicPr>
          <p:cNvPr id="43" name="patkó 3" descr="Patkó">
            <a:extLst>
              <a:ext uri="{FF2B5EF4-FFF2-40B4-BE49-F238E27FC236}">
                <a16:creationId xmlns:a16="http://schemas.microsoft.com/office/drawing/2014/main" id="{BD9BA417-0F1E-2853-05CD-B10A5E313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9773" y="4053902"/>
            <a:ext cx="1116898" cy="1116898"/>
          </a:xfrm>
          <a:prstGeom prst="rect">
            <a:avLst/>
          </a:prstGeom>
        </p:spPr>
      </p:pic>
      <p:pic>
        <p:nvPicPr>
          <p:cNvPr id="44" name="lóhere 4">
            <a:extLst>
              <a:ext uri="{FF2B5EF4-FFF2-40B4-BE49-F238E27FC236}">
                <a16:creationId xmlns:a16="http://schemas.microsoft.com/office/drawing/2014/main" id="{F2ECF34A-2C1D-2C5C-9419-19DD35CE3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463" y="5337922"/>
            <a:ext cx="936104" cy="938958"/>
          </a:xfrm>
          <a:prstGeom prst="rect">
            <a:avLst/>
          </a:prstGeom>
        </p:spPr>
      </p:pic>
      <p:pic>
        <p:nvPicPr>
          <p:cNvPr id="45" name="kalap 4">
            <a:extLst>
              <a:ext uri="{FF2B5EF4-FFF2-40B4-BE49-F238E27FC236}">
                <a16:creationId xmlns:a16="http://schemas.microsoft.com/office/drawing/2014/main" id="{88E39776-F828-2ED9-96DC-4757DADF0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92" y="5265914"/>
            <a:ext cx="1201749" cy="1000613"/>
          </a:xfrm>
          <a:prstGeom prst="rect">
            <a:avLst/>
          </a:prstGeom>
        </p:spPr>
      </p:pic>
      <p:pic>
        <p:nvPicPr>
          <p:cNvPr id="46" name="patkó 4" descr="Patkó">
            <a:extLst>
              <a:ext uri="{FF2B5EF4-FFF2-40B4-BE49-F238E27FC236}">
                <a16:creationId xmlns:a16="http://schemas.microsoft.com/office/drawing/2014/main" id="{50760E5D-E698-816F-60F3-E7F4DA9AD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2825" y="5339211"/>
            <a:ext cx="1116898" cy="1116898"/>
          </a:xfrm>
          <a:prstGeom prst="rect">
            <a:avLst/>
          </a:prstGeom>
        </p:spPr>
      </p:pic>
      <p:pic>
        <p:nvPicPr>
          <p:cNvPr id="47" name="malac 1">
            <a:extLst>
              <a:ext uri="{FF2B5EF4-FFF2-40B4-BE49-F238E27FC236}">
                <a16:creationId xmlns:a16="http://schemas.microsoft.com/office/drawing/2014/main" id="{E008BB1C-C2D8-AEE3-5024-4F7DFF46B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148478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malac 2">
            <a:extLst>
              <a:ext uri="{FF2B5EF4-FFF2-40B4-BE49-F238E27FC236}">
                <a16:creationId xmlns:a16="http://schemas.microsoft.com/office/drawing/2014/main" id="{1E5B03B2-61D5-C1DA-52B3-48A2C68B52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3" y="2775151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malac 3">
            <a:extLst>
              <a:ext uri="{FF2B5EF4-FFF2-40B4-BE49-F238E27FC236}">
                <a16:creationId xmlns:a16="http://schemas.microsoft.com/office/drawing/2014/main" id="{7D8073BD-4662-6552-F6D3-830D38159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406059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malac 4">
            <a:extLst>
              <a:ext uri="{FF2B5EF4-FFF2-40B4-BE49-F238E27FC236}">
                <a16:creationId xmlns:a16="http://schemas.microsoft.com/office/drawing/2014/main" id="{86654F88-4AEC-3FCE-8D7D-3E621DF36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665" y="5322606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0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4091C-2648-C28D-30D2-5D350128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648A2BB8-30B8-7ABE-C491-118E976DD80D}"/>
              </a:ext>
            </a:extLst>
          </p:cNvPr>
          <p:cNvGraphicFramePr>
            <a:graphicFrameLocks noGrp="1"/>
          </p:cNvGraphicFramePr>
          <p:nvPr/>
        </p:nvGraphicFramePr>
        <p:xfrm>
          <a:off x="464166" y="332656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3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lóhere 1">
            <a:extLst>
              <a:ext uri="{FF2B5EF4-FFF2-40B4-BE49-F238E27FC236}">
                <a16:creationId xmlns:a16="http://schemas.microsoft.com/office/drawing/2014/main" id="{B1298DD8-2B2B-A2BD-7AE3-18E056F9B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556792"/>
            <a:ext cx="936104" cy="938958"/>
          </a:xfrm>
          <a:prstGeom prst="rect">
            <a:avLst/>
          </a:prstGeom>
        </p:spPr>
      </p:pic>
      <p:pic>
        <p:nvPicPr>
          <p:cNvPr id="5" name="kalap 1">
            <a:extLst>
              <a:ext uri="{FF2B5EF4-FFF2-40B4-BE49-F238E27FC236}">
                <a16:creationId xmlns:a16="http://schemas.microsoft.com/office/drawing/2014/main" id="{8024983B-A7EE-79A4-B312-464937CE5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37" y="1484784"/>
            <a:ext cx="1201749" cy="1000613"/>
          </a:xfrm>
          <a:prstGeom prst="rect">
            <a:avLst/>
          </a:prstGeom>
        </p:spPr>
      </p:pic>
      <p:pic>
        <p:nvPicPr>
          <p:cNvPr id="6" name="patkó 1" descr="Patkó">
            <a:extLst>
              <a:ext uri="{FF2B5EF4-FFF2-40B4-BE49-F238E27FC236}">
                <a16:creationId xmlns:a16="http://schemas.microsoft.com/office/drawing/2014/main" id="{79726ADC-7CCD-4B5D-15D6-CC966AC3C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8970" y="1558081"/>
            <a:ext cx="1116898" cy="1116898"/>
          </a:xfrm>
          <a:prstGeom prst="rect">
            <a:avLst/>
          </a:prstGeom>
        </p:spPr>
      </p:pic>
      <p:pic>
        <p:nvPicPr>
          <p:cNvPr id="7" name="lóhere 2">
            <a:extLst>
              <a:ext uri="{FF2B5EF4-FFF2-40B4-BE49-F238E27FC236}">
                <a16:creationId xmlns:a16="http://schemas.microsoft.com/office/drawing/2014/main" id="{7C74895A-55CF-1E4A-31A1-037EBCD0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34" y="2820284"/>
            <a:ext cx="936104" cy="938958"/>
          </a:xfrm>
          <a:prstGeom prst="rect">
            <a:avLst/>
          </a:prstGeom>
        </p:spPr>
      </p:pic>
      <p:pic>
        <p:nvPicPr>
          <p:cNvPr id="9" name="kalap 2">
            <a:extLst>
              <a:ext uri="{FF2B5EF4-FFF2-40B4-BE49-F238E27FC236}">
                <a16:creationId xmlns:a16="http://schemas.microsoft.com/office/drawing/2014/main" id="{76A67C0B-4857-3E62-A29F-6A255F2FC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963" y="2748276"/>
            <a:ext cx="1201749" cy="1000613"/>
          </a:xfrm>
          <a:prstGeom prst="rect">
            <a:avLst/>
          </a:prstGeom>
        </p:spPr>
      </p:pic>
      <p:pic>
        <p:nvPicPr>
          <p:cNvPr id="10" name="patkó 2" descr="Patkó">
            <a:extLst>
              <a:ext uri="{FF2B5EF4-FFF2-40B4-BE49-F238E27FC236}">
                <a16:creationId xmlns:a16="http://schemas.microsoft.com/office/drawing/2014/main" id="{15506E46-4F55-B86A-C50A-4DD7FDEAD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02096" y="2821573"/>
            <a:ext cx="1116898" cy="1116898"/>
          </a:xfrm>
          <a:prstGeom prst="rect">
            <a:avLst/>
          </a:prstGeom>
        </p:spPr>
      </p:pic>
      <p:pic>
        <p:nvPicPr>
          <p:cNvPr id="11" name="lóhere 3">
            <a:extLst>
              <a:ext uri="{FF2B5EF4-FFF2-40B4-BE49-F238E27FC236}">
                <a16:creationId xmlns:a16="http://schemas.microsoft.com/office/drawing/2014/main" id="{06F0B00B-0755-247A-E67F-0E6177802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411" y="4052613"/>
            <a:ext cx="936104" cy="938958"/>
          </a:xfrm>
          <a:prstGeom prst="rect">
            <a:avLst/>
          </a:prstGeom>
        </p:spPr>
      </p:pic>
      <p:pic>
        <p:nvPicPr>
          <p:cNvPr id="13" name="kalap 3">
            <a:extLst>
              <a:ext uri="{FF2B5EF4-FFF2-40B4-BE49-F238E27FC236}">
                <a16:creationId xmlns:a16="http://schemas.microsoft.com/office/drawing/2014/main" id="{9A1CC1A7-433F-ECB0-4F58-71964EFBE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40" y="3980605"/>
            <a:ext cx="1201749" cy="1000613"/>
          </a:xfrm>
          <a:prstGeom prst="rect">
            <a:avLst/>
          </a:prstGeom>
        </p:spPr>
      </p:pic>
      <p:pic>
        <p:nvPicPr>
          <p:cNvPr id="14" name="patkó 3" descr="Patkó">
            <a:extLst>
              <a:ext uri="{FF2B5EF4-FFF2-40B4-BE49-F238E27FC236}">
                <a16:creationId xmlns:a16="http://schemas.microsoft.com/office/drawing/2014/main" id="{2D3DEF0D-E14C-1836-1D30-53F7E147B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9773" y="4053902"/>
            <a:ext cx="1116898" cy="1116898"/>
          </a:xfrm>
          <a:prstGeom prst="rect">
            <a:avLst/>
          </a:prstGeom>
        </p:spPr>
      </p:pic>
      <p:pic>
        <p:nvPicPr>
          <p:cNvPr id="15" name="lóhere 4">
            <a:extLst>
              <a:ext uri="{FF2B5EF4-FFF2-40B4-BE49-F238E27FC236}">
                <a16:creationId xmlns:a16="http://schemas.microsoft.com/office/drawing/2014/main" id="{00BBB80F-AAED-F064-00A7-3D32F4AFB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463" y="5337922"/>
            <a:ext cx="936104" cy="938958"/>
          </a:xfrm>
          <a:prstGeom prst="rect">
            <a:avLst/>
          </a:prstGeom>
        </p:spPr>
      </p:pic>
      <p:pic>
        <p:nvPicPr>
          <p:cNvPr id="17" name="kalap 4">
            <a:extLst>
              <a:ext uri="{FF2B5EF4-FFF2-40B4-BE49-F238E27FC236}">
                <a16:creationId xmlns:a16="http://schemas.microsoft.com/office/drawing/2014/main" id="{321317DE-30DF-00BE-95B8-AED2F42CC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92" y="5265914"/>
            <a:ext cx="1201749" cy="1000613"/>
          </a:xfrm>
          <a:prstGeom prst="rect">
            <a:avLst/>
          </a:prstGeom>
        </p:spPr>
      </p:pic>
      <p:pic>
        <p:nvPicPr>
          <p:cNvPr id="18" name="patkó 4" descr="Patkó">
            <a:extLst>
              <a:ext uri="{FF2B5EF4-FFF2-40B4-BE49-F238E27FC236}">
                <a16:creationId xmlns:a16="http://schemas.microsoft.com/office/drawing/2014/main" id="{692D5A77-0F3F-B874-C5D5-8DA3029DA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2825" y="5339211"/>
            <a:ext cx="1116898" cy="1116898"/>
          </a:xfrm>
          <a:prstGeom prst="rect">
            <a:avLst/>
          </a:prstGeom>
        </p:spPr>
      </p:pic>
      <p:pic>
        <p:nvPicPr>
          <p:cNvPr id="19" name="malac 1">
            <a:extLst>
              <a:ext uri="{FF2B5EF4-FFF2-40B4-BE49-F238E27FC236}">
                <a16:creationId xmlns:a16="http://schemas.microsoft.com/office/drawing/2014/main" id="{D5304244-88CA-3728-4B87-8CAF63DBF1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148478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malac 2">
            <a:extLst>
              <a:ext uri="{FF2B5EF4-FFF2-40B4-BE49-F238E27FC236}">
                <a16:creationId xmlns:a16="http://schemas.microsoft.com/office/drawing/2014/main" id="{BABB709B-2CCA-C38A-303C-29E8C1D50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3" y="2775151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malac 3">
            <a:extLst>
              <a:ext uri="{FF2B5EF4-FFF2-40B4-BE49-F238E27FC236}">
                <a16:creationId xmlns:a16="http://schemas.microsoft.com/office/drawing/2014/main" id="{09F4F30E-0F3A-BC84-211C-E55166E4B3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114" y="4060594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malac 4">
            <a:extLst>
              <a:ext uri="{FF2B5EF4-FFF2-40B4-BE49-F238E27FC236}">
                <a16:creationId xmlns:a16="http://schemas.microsoft.com/office/drawing/2014/main" id="{E710795D-9A7B-5C15-4505-5666D9C8DC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665" y="5322606"/>
            <a:ext cx="936105" cy="1087622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3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947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pp mix" id="{6FE15CF4-1AE5-4BE8-A07D-FF65BB0B899D}" vid="{B8A74578-861D-4D95-8788-41F8A08E856B}"/>
    </a:ext>
  </a:extLst>
</a:theme>
</file>

<file path=ppt/theme/theme2.xml><?xml version="1.0" encoding="utf-8"?>
<a:theme xmlns:a="http://schemas.openxmlformats.org/drawingml/2006/main" name="3_Office-téma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pp mix" id="{6FE15CF4-1AE5-4BE8-A07D-FF65BB0B899D}" vid="{BC0F47A3-415A-4890-8914-145E4E052B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96</Words>
  <Application>Microsoft Office PowerPoint</Application>
  <PresentationFormat>Szélesvásznú</PresentationFormat>
  <Paragraphs>56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Times New Roman</vt:lpstr>
      <vt:lpstr>1_Office-téma</vt:lpstr>
      <vt:lpstr>3_Office-téma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Eltiganiné Lénárt Eszter</dc:creator>
  <cp:lastModifiedBy>Eszter Eltigani</cp:lastModifiedBy>
  <cp:revision>128</cp:revision>
  <dcterms:created xsi:type="dcterms:W3CDTF">2013-04-21T12:20:19Z</dcterms:created>
  <dcterms:modified xsi:type="dcterms:W3CDTF">2026-01-04T17:01:39Z</dcterms:modified>
</cp:coreProperties>
</file>