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69" r:id="rId3"/>
    <p:sldId id="256" r:id="rId4"/>
    <p:sldId id="257" r:id="rId5"/>
    <p:sldId id="258" r:id="rId6"/>
    <p:sldId id="259" r:id="rId7"/>
    <p:sldId id="267" r:id="rId8"/>
    <p:sldId id="261" r:id="rId9"/>
    <p:sldId id="262" r:id="rId10"/>
    <p:sldId id="265" r:id="rId11"/>
    <p:sldId id="264" r:id="rId12"/>
    <p:sldId id="263" r:id="rId13"/>
    <p:sldId id="266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663"/>
    <a:srgbClr val="695F56"/>
    <a:srgbClr val="F0C7A7"/>
    <a:srgbClr val="998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7311F-B28B-43BD-8380-B9E6D58E851F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FAAF-E37C-43D0-A822-90A7814E64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10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Kattintható gomb: kék és barna gombok.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610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Kattintható gomb: házikó és megoldás. Ki kell tölteni a feladat szövegét és a válaszokat. A pipát a megfelelő ábrához kell húzni.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255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válaszokat. A pipát a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324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válaszokat. A pipát a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3018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válaszokat. A pipát a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9100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házikó és megoldás. Ki kell tölteni a feladat szövegét és a válaszokat. A pipát a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659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Kattintható gomb: kérdőjeles gombok. A köröket a megfelelő ábrához kell húzni.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91FAAF-E37C-43D0-A822-90A7814E64C7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1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0A640F5-DC8E-6D6E-5894-EC4FFF637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1DA8D98-1C80-4F58-DDFA-104A688BD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27E7FC-D4B6-FBFC-9ACF-C2B371EFD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73B044B-F95E-AD32-5B5A-A00F9F6A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829CBD-BAE0-2A57-853F-CDF88EE42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694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1E0533-A602-0C14-E712-D92189D77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89B38D9-DD7F-AFA5-51E6-4728DAE24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C97BE5-63D7-A158-7F9B-E116A7D7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8E19249-A3BD-9100-423A-AD766917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F28596-1AC9-8300-10BD-9277FB33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922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73B8228-CDBD-F9AE-ACE5-E57A0A4DA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76178D3-85F1-B56C-B084-676B05A5E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02130E5-D9FE-7962-DF12-E480B54BE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6FCB24-82ED-B48C-656F-EB357D049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F6CA3B9-45AA-E1E8-042E-E97925B8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837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68AAFB-FDAC-2FD9-FEA9-ABC2B55A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58853C-4A64-D3DF-52BB-1462CA451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E0A8861-A3FE-F767-7F7E-3229DF5B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D442C8E-F6B0-31F3-A811-132A0C550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3361AD8-23AA-0E48-9BB1-E7E560E3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712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C9B758-CD7B-E6B8-B6E7-5881AF191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BC59D39-D13B-6B79-9F0E-C90EC0B67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B5227C2-E225-FC65-33BA-35CE7522E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CB7469B-DEC4-B4D4-F942-3730C1EF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EA4046F-4EFE-136F-8007-CDDF44A8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25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74ABC8-54F4-CA88-3801-1122787A8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E33DFB-97AE-BFC6-9331-76A07BA0F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344EA4E-0D36-C8F3-1070-6A658C06A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2728452-0BB3-B486-C0E6-8060D318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2F17A98-CD17-2E46-0311-74E84EC80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A8C6A19-CD86-8980-9335-E5157AE4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978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D70F71-B2FA-8EA0-AFF7-88094F980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9591145-F872-1BBD-EB7D-15836197F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DA6B369-0C1E-39D6-FFCA-99D3B9629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D9C1DE0-887C-EBBC-1620-513C09EAF8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9FEBB8-7802-7D17-2BEA-0D7BC1D8E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F49599C-F046-5EC7-DC88-F1DB4EBC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1A88BDD-A0DB-0C2A-6BD3-29E34E54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5B8F502-9B50-ED36-F1DD-127EDEF3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774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0DBFD5-CCC8-F89A-6D16-B018BB0A6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4DF96926-112D-A0CE-A5D7-DA9D115B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227600C-E463-B8A7-C405-8FB2D2AB0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732EFD3-F188-9666-4589-56FEE045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021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EDD6B0E-BF87-0010-E123-B8772344B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EC2EB07-CC6C-461F-4303-8A7695780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0854CD9-915A-7AC7-4C75-2504EB8D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864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604716B-0B88-D5DB-88EF-398D4059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0778DC8-C5A1-FEF8-49B1-3D457AAB9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4F45445-15C5-A07C-32CD-EBB07397A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ED4201B-221A-BC9D-ED3A-431514640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51544E6-4B29-3869-8224-3FD11937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3D30511-8B13-9E7B-70D2-D0D553FC1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984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D74F9C-E532-D556-1749-8B9F72A7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640FC62-DF70-331F-D829-D84201C80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086F71-DA80-CE5E-7125-19E1D5A20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EBE86B0-35CE-BF6B-5394-246F3026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2569-1968-4AB7-A717-C1ED971D124A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5CC5090-B9F0-B74B-9362-17E7394CC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0560835-2461-8E36-0367-4BCF0C40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120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DFC3F97-18A2-4242-18EB-0B7B210B8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72758B5-1D86-062B-F5DB-85A8033C3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A5D21DF-6274-269F-FBA1-C4F494CB7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2569-1968-4AB7-A717-C1ED971D124A}" type="datetimeFigureOut">
              <a:rPr lang="hu-HU" smtClean="0"/>
              <a:t>2026. 07. 19.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E3DBE21-69C1-9DDA-A9F6-D150046B1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1B4853A-F215-E3AA-6206-A069871DF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BAE0A-EB63-4494-BE61-858ED9E140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578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n.it/2E7zZTlv7" TargetMode="External"/><Relationship Id="rId4" Type="http://schemas.openxmlformats.org/officeDocument/2006/relationships/hyperlink" Target="https://www.facebook.com/KreativKatedra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reativkatedra.h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7.pn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10" Type="http://schemas.openxmlformats.org/officeDocument/2006/relationships/slide" Target="slide5.xml"/><Relationship Id="rId4" Type="http://schemas.openxmlformats.org/officeDocument/2006/relationships/slide" Target="slide8.xml"/><Relationship Id="rId9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357B549B-C718-B2E7-09F7-5923599079BC}"/>
              </a:ext>
            </a:extLst>
          </p:cNvPr>
          <p:cNvSpPr txBox="1"/>
          <p:nvPr/>
        </p:nvSpPr>
        <p:spPr>
          <a:xfrm>
            <a:off x="3492792" y="5874990"/>
            <a:ext cx="52064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712EB37F-FEEC-D558-ADCC-2CD1965124E6}"/>
              </a:ext>
            </a:extLst>
          </p:cNvPr>
          <p:cNvSpPr txBox="1"/>
          <p:nvPr/>
        </p:nvSpPr>
        <p:spPr>
          <a:xfrm>
            <a:off x="900165" y="4029587"/>
            <a:ext cx="3244959" cy="95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4"/>
              </a:rPr>
              <a:t>https://www.facebook.com/KreativKatedra/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7177CBD-3E19-0CC6-CF18-5769E77A74C6}"/>
              </a:ext>
            </a:extLst>
          </p:cNvPr>
          <p:cNvSpPr txBox="1"/>
          <p:nvPr/>
        </p:nvSpPr>
        <p:spPr>
          <a:xfrm>
            <a:off x="8210940" y="4092987"/>
            <a:ext cx="3275044" cy="505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5"/>
              </a:rPr>
              <a:t>https://pin.it/2E7zZTlv7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206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B8F93F71-8228-BC88-3F12-F215CA1CA7A9}"/>
              </a:ext>
            </a:extLst>
          </p:cNvPr>
          <p:cNvSpPr txBox="1"/>
          <p:nvPr/>
        </p:nvSpPr>
        <p:spPr>
          <a:xfrm>
            <a:off x="3088033" y="847828"/>
            <a:ext cx="866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01D08022-939B-5908-531E-BCD26B3817BD}"/>
              </a:ext>
            </a:extLst>
          </p:cNvPr>
          <p:cNvSpPr txBox="1"/>
          <p:nvPr/>
        </p:nvSpPr>
        <p:spPr>
          <a:xfrm>
            <a:off x="2470845" y="2826410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1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82AE27A-1674-E21F-5A8B-302528D93292}"/>
              </a:ext>
            </a:extLst>
          </p:cNvPr>
          <p:cNvSpPr txBox="1"/>
          <p:nvPr/>
        </p:nvSpPr>
        <p:spPr>
          <a:xfrm>
            <a:off x="4831278" y="284456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2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583C1A6-0EAE-EA4C-0D9F-F30B61E023CA}"/>
              </a:ext>
            </a:extLst>
          </p:cNvPr>
          <p:cNvSpPr txBox="1"/>
          <p:nvPr/>
        </p:nvSpPr>
        <p:spPr>
          <a:xfrm>
            <a:off x="7116223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3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D6517FF-47C4-DE57-B9C5-1BC942B81345}"/>
              </a:ext>
            </a:extLst>
          </p:cNvPr>
          <p:cNvSpPr txBox="1"/>
          <p:nvPr/>
        </p:nvSpPr>
        <p:spPr>
          <a:xfrm>
            <a:off x="9466130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4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420C2A9-63A7-264B-140D-CE546041E61A}"/>
              </a:ext>
            </a:extLst>
          </p:cNvPr>
          <p:cNvSpPr/>
          <p:nvPr/>
        </p:nvSpPr>
        <p:spPr>
          <a:xfrm>
            <a:off x="726182" y="2032207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pic>
        <p:nvPicPr>
          <p:cNvPr id="8" name="Ábra 7" descr="Pipa">
            <a:extLst>
              <a:ext uri="{FF2B5EF4-FFF2-40B4-BE49-F238E27FC236}">
                <a16:creationId xmlns:a16="http://schemas.microsoft.com/office/drawing/2014/main" id="{FFD03F99-9B5C-E8F9-C597-7E50D2C43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967" y="4989681"/>
            <a:ext cx="1351320" cy="1351320"/>
          </a:xfrm>
          <a:prstGeom prst="rect">
            <a:avLst/>
          </a:prstGeom>
        </p:spPr>
      </p:pic>
      <p:sp>
        <p:nvSpPr>
          <p:cNvPr id="9" name="Akciógomb: Kezdő di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EA9A5D5E-F9FF-84C9-F76B-5605E528808E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76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2FD5C0B-434E-2312-3B2C-102A568A0102}"/>
              </a:ext>
            </a:extLst>
          </p:cNvPr>
          <p:cNvSpPr txBox="1"/>
          <p:nvPr/>
        </p:nvSpPr>
        <p:spPr>
          <a:xfrm>
            <a:off x="3088033" y="847828"/>
            <a:ext cx="866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1907BBE-D6A4-F1DE-DFD3-B6A8192648A8}"/>
              </a:ext>
            </a:extLst>
          </p:cNvPr>
          <p:cNvSpPr txBox="1"/>
          <p:nvPr/>
        </p:nvSpPr>
        <p:spPr>
          <a:xfrm>
            <a:off x="2470845" y="2826410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1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53C2A7F7-FBFA-7A42-75C1-A161826F8A2D}"/>
              </a:ext>
            </a:extLst>
          </p:cNvPr>
          <p:cNvSpPr txBox="1"/>
          <p:nvPr/>
        </p:nvSpPr>
        <p:spPr>
          <a:xfrm>
            <a:off x="4831278" y="284456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2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4FB2D47-E474-F89A-204E-1CE88CF69241}"/>
              </a:ext>
            </a:extLst>
          </p:cNvPr>
          <p:cNvSpPr txBox="1"/>
          <p:nvPr/>
        </p:nvSpPr>
        <p:spPr>
          <a:xfrm>
            <a:off x="7116223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3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7DF74C9-3C06-8A90-44AB-101EA14A0C00}"/>
              </a:ext>
            </a:extLst>
          </p:cNvPr>
          <p:cNvSpPr txBox="1"/>
          <p:nvPr/>
        </p:nvSpPr>
        <p:spPr>
          <a:xfrm>
            <a:off x="9466130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4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7C5EF23-DB0D-1AE5-AA6D-27859E9AACB2}"/>
              </a:ext>
            </a:extLst>
          </p:cNvPr>
          <p:cNvSpPr/>
          <p:nvPr/>
        </p:nvSpPr>
        <p:spPr>
          <a:xfrm>
            <a:off x="726182" y="2032207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pic>
        <p:nvPicPr>
          <p:cNvPr id="8" name="Ábra 7" descr="Pipa">
            <a:extLst>
              <a:ext uri="{FF2B5EF4-FFF2-40B4-BE49-F238E27FC236}">
                <a16:creationId xmlns:a16="http://schemas.microsoft.com/office/drawing/2014/main" id="{1C94DD25-0DCD-6CDB-C683-C32AD8BDD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967" y="4989681"/>
            <a:ext cx="1351320" cy="1351320"/>
          </a:xfrm>
          <a:prstGeom prst="rect">
            <a:avLst/>
          </a:prstGeom>
        </p:spPr>
      </p:pic>
      <p:sp>
        <p:nvSpPr>
          <p:cNvPr id="9" name="Akciógomb: Kezdő di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54C807AF-7BC9-A28C-29C3-D012B0AE23DF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14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F3D97F8E-F90F-C0D9-BD4D-78138D6BD58F}"/>
              </a:ext>
            </a:extLst>
          </p:cNvPr>
          <p:cNvSpPr txBox="1"/>
          <p:nvPr/>
        </p:nvSpPr>
        <p:spPr>
          <a:xfrm>
            <a:off x="3088033" y="847828"/>
            <a:ext cx="866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66BE454-EF3F-42C2-6C5A-09B8C286B711}"/>
              </a:ext>
            </a:extLst>
          </p:cNvPr>
          <p:cNvSpPr txBox="1"/>
          <p:nvPr/>
        </p:nvSpPr>
        <p:spPr>
          <a:xfrm>
            <a:off x="2470845" y="2826410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1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792A92F2-6964-E193-85E3-10F795A873DD}"/>
              </a:ext>
            </a:extLst>
          </p:cNvPr>
          <p:cNvSpPr txBox="1"/>
          <p:nvPr/>
        </p:nvSpPr>
        <p:spPr>
          <a:xfrm>
            <a:off x="4831278" y="284456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2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DB55871-FEB8-EA11-90A9-C551552A80FD}"/>
              </a:ext>
            </a:extLst>
          </p:cNvPr>
          <p:cNvSpPr txBox="1"/>
          <p:nvPr/>
        </p:nvSpPr>
        <p:spPr>
          <a:xfrm>
            <a:off x="7116223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3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1F09639-F3FF-7E9E-72B4-1124728855E7}"/>
              </a:ext>
            </a:extLst>
          </p:cNvPr>
          <p:cNvSpPr txBox="1"/>
          <p:nvPr/>
        </p:nvSpPr>
        <p:spPr>
          <a:xfrm>
            <a:off x="9466130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4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42E1A1A-9E5C-9BAA-9FD6-704E66874FB7}"/>
              </a:ext>
            </a:extLst>
          </p:cNvPr>
          <p:cNvSpPr/>
          <p:nvPr/>
        </p:nvSpPr>
        <p:spPr>
          <a:xfrm>
            <a:off x="726182" y="2032207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pic>
        <p:nvPicPr>
          <p:cNvPr id="8" name="Ábra 7" descr="Pipa">
            <a:extLst>
              <a:ext uri="{FF2B5EF4-FFF2-40B4-BE49-F238E27FC236}">
                <a16:creationId xmlns:a16="http://schemas.microsoft.com/office/drawing/2014/main" id="{2DC3A873-4579-F4BB-6917-9A376AA3F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967" y="4989681"/>
            <a:ext cx="1351320" cy="1351320"/>
          </a:xfrm>
          <a:prstGeom prst="rect">
            <a:avLst/>
          </a:prstGeom>
        </p:spPr>
      </p:pic>
      <p:sp>
        <p:nvSpPr>
          <p:cNvPr id="9" name="Akciógomb: Kezdő di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43B12288-1789-E36A-672A-DA724C63E5AB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71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ör: üres 1">
            <a:extLst>
              <a:ext uri="{FF2B5EF4-FFF2-40B4-BE49-F238E27FC236}">
                <a16:creationId xmlns:a16="http://schemas.microsoft.com/office/drawing/2014/main" id="{469B49F4-E6C8-A6D7-30B4-3352F346ADA2}"/>
              </a:ext>
            </a:extLst>
          </p:cNvPr>
          <p:cNvSpPr/>
          <p:nvPr/>
        </p:nvSpPr>
        <p:spPr>
          <a:xfrm>
            <a:off x="4383314" y="638628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3" name="Kör: üres 2">
            <a:extLst>
              <a:ext uri="{FF2B5EF4-FFF2-40B4-BE49-F238E27FC236}">
                <a16:creationId xmlns:a16="http://schemas.microsoft.com/office/drawing/2014/main" id="{012E36B2-0470-25F4-61D5-B5BD43013EB0}"/>
              </a:ext>
            </a:extLst>
          </p:cNvPr>
          <p:cNvSpPr/>
          <p:nvPr/>
        </p:nvSpPr>
        <p:spPr>
          <a:xfrm>
            <a:off x="4383314" y="174655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" name="Kör: üres 3">
            <a:extLst>
              <a:ext uri="{FF2B5EF4-FFF2-40B4-BE49-F238E27FC236}">
                <a16:creationId xmlns:a16="http://schemas.microsoft.com/office/drawing/2014/main" id="{A1BACA2F-D415-81B8-7A81-9F1E42EAF5B7}"/>
              </a:ext>
            </a:extLst>
          </p:cNvPr>
          <p:cNvSpPr/>
          <p:nvPr/>
        </p:nvSpPr>
        <p:spPr>
          <a:xfrm>
            <a:off x="4383313" y="296575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5" name="Kör: üres 4">
            <a:extLst>
              <a:ext uri="{FF2B5EF4-FFF2-40B4-BE49-F238E27FC236}">
                <a16:creationId xmlns:a16="http://schemas.microsoft.com/office/drawing/2014/main" id="{7A18F1BC-1DD9-2EDF-1A46-958A93286BFC}"/>
              </a:ext>
            </a:extLst>
          </p:cNvPr>
          <p:cNvSpPr/>
          <p:nvPr/>
        </p:nvSpPr>
        <p:spPr>
          <a:xfrm>
            <a:off x="4383313" y="4146247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6" name="Kör: üres 5">
            <a:extLst>
              <a:ext uri="{FF2B5EF4-FFF2-40B4-BE49-F238E27FC236}">
                <a16:creationId xmlns:a16="http://schemas.microsoft.com/office/drawing/2014/main" id="{0FCDCC56-3155-17BC-34A7-82C063484BE3}"/>
              </a:ext>
            </a:extLst>
          </p:cNvPr>
          <p:cNvSpPr/>
          <p:nvPr/>
        </p:nvSpPr>
        <p:spPr>
          <a:xfrm>
            <a:off x="4383312" y="5326742"/>
            <a:ext cx="1001485" cy="1001485"/>
          </a:xfrm>
          <a:prstGeom prst="donut">
            <a:avLst>
              <a:gd name="adj" fmla="val 6844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7" name="? 1">
            <a:extLst>
              <a:ext uri="{FF2B5EF4-FFF2-40B4-BE49-F238E27FC236}">
                <a16:creationId xmlns:a16="http://schemas.microsoft.com/office/drawing/2014/main" id="{9D68EA43-39F3-8ADC-D02E-334F3BE28D34}"/>
              </a:ext>
            </a:extLst>
          </p:cNvPr>
          <p:cNvSpPr/>
          <p:nvPr/>
        </p:nvSpPr>
        <p:spPr>
          <a:xfrm>
            <a:off x="11389344" y="869253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9" name="Akciógomb: Kezdő dia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5CA4772-EB12-C6CB-AFF1-94801D0F6AD1}"/>
              </a:ext>
            </a:extLst>
          </p:cNvPr>
          <p:cNvSpPr/>
          <p:nvPr/>
        </p:nvSpPr>
        <p:spPr>
          <a:xfrm>
            <a:off x="2624198" y="5707872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? 2">
            <a:extLst>
              <a:ext uri="{FF2B5EF4-FFF2-40B4-BE49-F238E27FC236}">
                <a16:creationId xmlns:a16="http://schemas.microsoft.com/office/drawing/2014/main" id="{024D25B8-C45E-4ECF-4B32-6FC90B177D23}"/>
              </a:ext>
            </a:extLst>
          </p:cNvPr>
          <p:cNvSpPr/>
          <p:nvPr/>
        </p:nvSpPr>
        <p:spPr>
          <a:xfrm>
            <a:off x="11389344" y="2078777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12" name="? 3">
            <a:extLst>
              <a:ext uri="{FF2B5EF4-FFF2-40B4-BE49-F238E27FC236}">
                <a16:creationId xmlns:a16="http://schemas.microsoft.com/office/drawing/2014/main" id="{58ADA2A1-2435-6383-6784-B559E3C16658}"/>
              </a:ext>
            </a:extLst>
          </p:cNvPr>
          <p:cNvSpPr/>
          <p:nvPr/>
        </p:nvSpPr>
        <p:spPr>
          <a:xfrm>
            <a:off x="11389344" y="3288301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13" name="? 4">
            <a:extLst>
              <a:ext uri="{FF2B5EF4-FFF2-40B4-BE49-F238E27FC236}">
                <a16:creationId xmlns:a16="http://schemas.microsoft.com/office/drawing/2014/main" id="{A5012850-DC7A-E219-D6A4-BF9C388B22B9}"/>
              </a:ext>
            </a:extLst>
          </p:cNvPr>
          <p:cNvSpPr/>
          <p:nvPr/>
        </p:nvSpPr>
        <p:spPr>
          <a:xfrm>
            <a:off x="11389344" y="4415839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  <p:sp>
        <p:nvSpPr>
          <p:cNvPr id="14" name="? 5">
            <a:extLst>
              <a:ext uri="{FF2B5EF4-FFF2-40B4-BE49-F238E27FC236}">
                <a16:creationId xmlns:a16="http://schemas.microsoft.com/office/drawing/2014/main" id="{80BFEB7A-2333-C82F-2341-04338228AE1F}"/>
              </a:ext>
            </a:extLst>
          </p:cNvPr>
          <p:cNvSpPr/>
          <p:nvPr/>
        </p:nvSpPr>
        <p:spPr>
          <a:xfrm>
            <a:off x="11389344" y="5596334"/>
            <a:ext cx="512370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9713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hlinkClick r:id="rId3"/>
            <a:extLst>
              <a:ext uri="{FF2B5EF4-FFF2-40B4-BE49-F238E27FC236}">
                <a16:creationId xmlns:a16="http://schemas.microsoft.com/office/drawing/2014/main" id="{1B31F15B-5730-A1B9-C489-430856C7CDE0}"/>
              </a:ext>
            </a:extLst>
          </p:cNvPr>
          <p:cNvSpPr txBox="1"/>
          <p:nvPr/>
        </p:nvSpPr>
        <p:spPr>
          <a:xfrm>
            <a:off x="3492792" y="5874990"/>
            <a:ext cx="5206415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srgbClr val="6D5A2C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  <a:hlinkClick r:id="rId3"/>
              </a:rPr>
              <a:t>https://www.kreativkatedra.hu/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6D5A2C"/>
              </a:solidFill>
              <a:effectLst/>
              <a:uLnTx/>
              <a:uFillTx/>
              <a:latin typeface="Ink Free" panose="03080402000500000000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81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396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046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ciógomb: Kezdő dia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33EB34E-41AA-0410-2320-4AF825C9E43D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35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70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hlinkClick r:id="rId4" action="ppaction://hlinksldjump"/>
            <a:extLst>
              <a:ext uri="{FF2B5EF4-FFF2-40B4-BE49-F238E27FC236}">
                <a16:creationId xmlns:a16="http://schemas.microsoft.com/office/drawing/2014/main" id="{BD8CE046-A0FD-997C-1E98-0D3644F86A62}"/>
              </a:ext>
            </a:extLst>
          </p:cNvPr>
          <p:cNvSpPr/>
          <p:nvPr/>
        </p:nvSpPr>
        <p:spPr>
          <a:xfrm>
            <a:off x="1791179" y="2084518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NYOM</a:t>
            </a:r>
          </a:p>
        </p:txBody>
      </p:sp>
      <p:sp>
        <p:nvSpPr>
          <p:cNvPr id="3" name="Téglalap 2">
            <a:hlinkClick r:id="rId5" action="ppaction://hlinksldjump"/>
            <a:extLst>
              <a:ext uri="{FF2B5EF4-FFF2-40B4-BE49-F238E27FC236}">
                <a16:creationId xmlns:a16="http://schemas.microsoft.com/office/drawing/2014/main" id="{CD09C66D-E320-EA9D-BC05-249D9D0A1373}"/>
              </a:ext>
            </a:extLst>
          </p:cNvPr>
          <p:cNvSpPr/>
          <p:nvPr/>
        </p:nvSpPr>
        <p:spPr>
          <a:xfrm>
            <a:off x="1791179" y="2994356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SZEMTANÚ</a:t>
            </a:r>
          </a:p>
        </p:txBody>
      </p:sp>
      <p:sp>
        <p:nvSpPr>
          <p:cNvPr id="4" name="Téglalap 3">
            <a:hlinkClick r:id="rId6" action="ppaction://hlinksldjump"/>
            <a:extLst>
              <a:ext uri="{FF2B5EF4-FFF2-40B4-BE49-F238E27FC236}">
                <a16:creationId xmlns:a16="http://schemas.microsoft.com/office/drawing/2014/main" id="{F661429A-82D5-3644-8A9F-AD1A86DC61D4}"/>
              </a:ext>
            </a:extLst>
          </p:cNvPr>
          <p:cNvSpPr/>
          <p:nvPr/>
        </p:nvSpPr>
        <p:spPr>
          <a:xfrm>
            <a:off x="1791179" y="3904194"/>
            <a:ext cx="2231696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SEGÍTŐ</a:t>
            </a:r>
          </a:p>
        </p:txBody>
      </p:sp>
      <p:sp>
        <p:nvSpPr>
          <p:cNvPr id="5" name="Téglalap 4">
            <a:hlinkClick r:id="rId7" action="ppaction://hlinksldjump"/>
            <a:extLst>
              <a:ext uri="{FF2B5EF4-FFF2-40B4-BE49-F238E27FC236}">
                <a16:creationId xmlns:a16="http://schemas.microsoft.com/office/drawing/2014/main" id="{9FE3D69C-756A-B824-F17B-6882D494B15C}"/>
              </a:ext>
            </a:extLst>
          </p:cNvPr>
          <p:cNvSpPr/>
          <p:nvPr/>
        </p:nvSpPr>
        <p:spPr>
          <a:xfrm>
            <a:off x="1791178" y="4814032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GYANÚSÍTOTT</a:t>
            </a:r>
          </a:p>
        </p:txBody>
      </p:sp>
      <p:sp>
        <p:nvSpPr>
          <p:cNvPr id="6" name="Téglalap 5">
            <a:hlinkClick r:id="rId8" action="ppaction://hlinksldjump"/>
            <a:extLst>
              <a:ext uri="{FF2B5EF4-FFF2-40B4-BE49-F238E27FC236}">
                <a16:creationId xmlns:a16="http://schemas.microsoft.com/office/drawing/2014/main" id="{46E26626-268F-3021-0A04-71764D534EE2}"/>
              </a:ext>
            </a:extLst>
          </p:cNvPr>
          <p:cNvSpPr/>
          <p:nvPr/>
        </p:nvSpPr>
        <p:spPr>
          <a:xfrm>
            <a:off x="1791177" y="5715698"/>
            <a:ext cx="2231698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VÁROS</a:t>
            </a:r>
          </a:p>
        </p:txBody>
      </p:sp>
      <p:sp>
        <p:nvSpPr>
          <p:cNvPr id="7" name="Téglalap 6">
            <a:hlinkClick r:id="rId9" action="ppaction://hlinksldjump"/>
            <a:extLst>
              <a:ext uri="{FF2B5EF4-FFF2-40B4-BE49-F238E27FC236}">
                <a16:creationId xmlns:a16="http://schemas.microsoft.com/office/drawing/2014/main" id="{75C635EF-35B3-6208-5D61-572F7205F853}"/>
              </a:ext>
            </a:extLst>
          </p:cNvPr>
          <p:cNvSpPr/>
          <p:nvPr/>
        </p:nvSpPr>
        <p:spPr>
          <a:xfrm>
            <a:off x="4731926" y="3344392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Nyomozási napló</a:t>
            </a:r>
          </a:p>
        </p:txBody>
      </p:sp>
      <p:sp>
        <p:nvSpPr>
          <p:cNvPr id="8" name="Téglalap 7">
            <a:hlinkClick r:id="rId10" action="ppaction://hlinksldjump"/>
            <a:extLst>
              <a:ext uri="{FF2B5EF4-FFF2-40B4-BE49-F238E27FC236}">
                <a16:creationId xmlns:a16="http://schemas.microsoft.com/office/drawing/2014/main" id="{37D09F8E-9268-202E-2247-B0009B2F34BA}"/>
              </a:ext>
            </a:extLst>
          </p:cNvPr>
          <p:cNvSpPr/>
          <p:nvPr/>
        </p:nvSpPr>
        <p:spPr>
          <a:xfrm>
            <a:off x="4731926" y="2462210"/>
            <a:ext cx="2893884" cy="462300"/>
          </a:xfrm>
          <a:prstGeom prst="rect">
            <a:avLst/>
          </a:prstGeom>
          <a:solidFill>
            <a:srgbClr val="674E2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Mintafeladat</a:t>
            </a:r>
          </a:p>
        </p:txBody>
      </p:sp>
    </p:spTree>
    <p:extLst>
      <p:ext uri="{BB962C8B-B14F-4D97-AF65-F5344CB8AC3E}">
        <p14:creationId xmlns:p14="http://schemas.microsoft.com/office/powerpoint/2010/main" val="9413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53DCC711-2750-B8C8-6181-9A994917449E}"/>
              </a:ext>
            </a:extLst>
          </p:cNvPr>
          <p:cNvSpPr/>
          <p:nvPr/>
        </p:nvSpPr>
        <p:spPr>
          <a:xfrm>
            <a:off x="726182" y="2032207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pic>
        <p:nvPicPr>
          <p:cNvPr id="3" name="Ábra 2" descr="Pipa">
            <a:extLst>
              <a:ext uri="{FF2B5EF4-FFF2-40B4-BE49-F238E27FC236}">
                <a16:creationId xmlns:a16="http://schemas.microsoft.com/office/drawing/2014/main" id="{6387630A-2874-DC15-B083-74550B7AF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966" y="5219560"/>
            <a:ext cx="1351320" cy="1351320"/>
          </a:xfrm>
          <a:prstGeom prst="rect">
            <a:avLst/>
          </a:prstGeom>
        </p:spPr>
      </p:pic>
      <p:sp>
        <p:nvSpPr>
          <p:cNvPr id="4" name="Akciógomb: Kezdő dia 3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0E9D74DC-1A10-042D-912E-14F280B1D11D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D604879-EFF3-6F1C-A665-35DDE1C30364}"/>
              </a:ext>
            </a:extLst>
          </p:cNvPr>
          <p:cNvSpPr txBox="1"/>
          <p:nvPr/>
        </p:nvSpPr>
        <p:spPr>
          <a:xfrm>
            <a:off x="3088033" y="847828"/>
            <a:ext cx="866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DD39BBE-6513-056F-ADFA-DC21DA54782B}"/>
              </a:ext>
            </a:extLst>
          </p:cNvPr>
          <p:cNvSpPr txBox="1"/>
          <p:nvPr/>
        </p:nvSpPr>
        <p:spPr>
          <a:xfrm>
            <a:off x="2470845" y="2826410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1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03A4591-80D1-4E0D-D499-4925EF83022F}"/>
              </a:ext>
            </a:extLst>
          </p:cNvPr>
          <p:cNvSpPr txBox="1"/>
          <p:nvPr/>
        </p:nvSpPr>
        <p:spPr>
          <a:xfrm>
            <a:off x="4831278" y="284456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2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EB85673-2ADA-52AC-C543-F1A541776D5E}"/>
              </a:ext>
            </a:extLst>
          </p:cNvPr>
          <p:cNvSpPr txBox="1"/>
          <p:nvPr/>
        </p:nvSpPr>
        <p:spPr>
          <a:xfrm>
            <a:off x="7116223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3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30D74C3-9AAF-7C69-D7FD-373DE5FA3225}"/>
              </a:ext>
            </a:extLst>
          </p:cNvPr>
          <p:cNvSpPr txBox="1"/>
          <p:nvPr/>
        </p:nvSpPr>
        <p:spPr>
          <a:xfrm>
            <a:off x="9466130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4</a:t>
            </a:r>
          </a:p>
        </p:txBody>
      </p:sp>
    </p:spTree>
    <p:extLst>
      <p:ext uri="{BB962C8B-B14F-4D97-AF65-F5344CB8AC3E}">
        <p14:creationId xmlns:p14="http://schemas.microsoft.com/office/powerpoint/2010/main" val="37181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943770B8-65A6-1C9B-7D10-CBBF5AC82B26}"/>
              </a:ext>
            </a:extLst>
          </p:cNvPr>
          <p:cNvSpPr txBox="1"/>
          <p:nvPr/>
        </p:nvSpPr>
        <p:spPr>
          <a:xfrm>
            <a:off x="3088033" y="847828"/>
            <a:ext cx="8669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Feladat szövege</a:t>
            </a: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hu-HU" sz="28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F03D105-038F-BE63-93B3-0CE3106B5A33}"/>
              </a:ext>
            </a:extLst>
          </p:cNvPr>
          <p:cNvSpPr txBox="1"/>
          <p:nvPr/>
        </p:nvSpPr>
        <p:spPr>
          <a:xfrm>
            <a:off x="2470845" y="2826410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1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7D6980D-3BEE-17CF-A2CF-D69AE5ED702A}"/>
              </a:ext>
            </a:extLst>
          </p:cNvPr>
          <p:cNvSpPr txBox="1"/>
          <p:nvPr/>
        </p:nvSpPr>
        <p:spPr>
          <a:xfrm>
            <a:off x="4831278" y="2844565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2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5791A63-6455-E315-2111-BB8BC839BA39}"/>
              </a:ext>
            </a:extLst>
          </p:cNvPr>
          <p:cNvSpPr txBox="1"/>
          <p:nvPr/>
        </p:nvSpPr>
        <p:spPr>
          <a:xfrm>
            <a:off x="7116223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3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17F8CFA-CF73-D89C-380E-7AA81DAE7E32}"/>
              </a:ext>
            </a:extLst>
          </p:cNvPr>
          <p:cNvSpPr txBox="1"/>
          <p:nvPr/>
        </p:nvSpPr>
        <p:spPr>
          <a:xfrm>
            <a:off x="9466130" y="2830089"/>
            <a:ext cx="1819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Válasz 4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08991DA-9F27-3F7C-5B24-69FB4EFC81C5}"/>
              </a:ext>
            </a:extLst>
          </p:cNvPr>
          <p:cNvSpPr/>
          <p:nvPr/>
        </p:nvSpPr>
        <p:spPr>
          <a:xfrm>
            <a:off x="726182" y="2032207"/>
            <a:ext cx="1872343" cy="462300"/>
          </a:xfrm>
          <a:prstGeom prst="rect">
            <a:avLst/>
          </a:prstGeom>
          <a:solidFill>
            <a:srgbClr val="48637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rgbClr val="FEF5E4"/>
                </a:solidFill>
                <a:latin typeface="Cascadia Code" panose="020B0609020000020004" pitchFamily="49" charset="0"/>
                <a:ea typeface="Cascadia Code" panose="020B0609020000020004" pitchFamily="49" charset="0"/>
                <a:cs typeface="Cascadia Code" panose="020B0609020000020004" pitchFamily="49" charset="0"/>
              </a:rPr>
              <a:t>Megoldás</a:t>
            </a:r>
          </a:p>
        </p:txBody>
      </p:sp>
      <p:pic>
        <p:nvPicPr>
          <p:cNvPr id="8" name="Ábra 7" descr="Pipa">
            <a:extLst>
              <a:ext uri="{FF2B5EF4-FFF2-40B4-BE49-F238E27FC236}">
                <a16:creationId xmlns:a16="http://schemas.microsoft.com/office/drawing/2014/main" id="{2E898414-E1C4-4E65-A27D-905D9DF743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22967" y="4989681"/>
            <a:ext cx="1351320" cy="1351320"/>
          </a:xfrm>
          <a:prstGeom prst="rect">
            <a:avLst/>
          </a:prstGeom>
        </p:spPr>
      </p:pic>
      <p:sp>
        <p:nvSpPr>
          <p:cNvPr id="9" name="Akciógomb: Kezdő dia 8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B369A292-F2B7-A39A-0D2A-BF8B78A4A94E}"/>
              </a:ext>
            </a:extLst>
          </p:cNvPr>
          <p:cNvSpPr/>
          <p:nvPr/>
        </p:nvSpPr>
        <p:spPr>
          <a:xfrm>
            <a:off x="11180839" y="5951458"/>
            <a:ext cx="682171" cy="701524"/>
          </a:xfrm>
          <a:prstGeom prst="actionButtonHome">
            <a:avLst/>
          </a:prstGeom>
          <a:solidFill>
            <a:srgbClr val="F0C7A7"/>
          </a:solidFill>
          <a:ln>
            <a:solidFill>
              <a:srgbClr val="3E5663"/>
            </a:solidFill>
          </a:ln>
          <a:scene3d>
            <a:camera prst="orthographicFront"/>
            <a:lightRig rig="threePt" dir="t"/>
          </a:scene3d>
          <a:sp3d contourW="12700">
            <a:bevelT w="114300" h="50800" prst="softRound"/>
            <a:contourClr>
              <a:srgbClr val="3E5663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0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255</Words>
  <Application>Microsoft Office PowerPoint</Application>
  <PresentationFormat>Szélesvásznú</PresentationFormat>
  <Paragraphs>65</Paragraphs>
  <Slides>13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Cascadia Code</vt:lpstr>
      <vt:lpstr>Ink Free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Eszter Eltigani</dc:creator>
  <cp:lastModifiedBy>Eszter Eltigani</cp:lastModifiedBy>
  <cp:revision>30</cp:revision>
  <dcterms:created xsi:type="dcterms:W3CDTF">2024-07-22T09:32:11Z</dcterms:created>
  <dcterms:modified xsi:type="dcterms:W3CDTF">2026-07-19T09:17:17Z</dcterms:modified>
</cp:coreProperties>
</file>