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33" r:id="rId2"/>
    <p:sldId id="332" r:id="rId3"/>
    <p:sldId id="300" r:id="rId4"/>
    <p:sldId id="304" r:id="rId5"/>
    <p:sldId id="334" r:id="rId6"/>
    <p:sldId id="335" r:id="rId7"/>
    <p:sldId id="336" r:id="rId8"/>
    <p:sldId id="340" r:id="rId9"/>
    <p:sldId id="341" r:id="rId10"/>
    <p:sldId id="342" r:id="rId11"/>
    <p:sldId id="343" r:id="rId12"/>
    <p:sldId id="344" r:id="rId13"/>
    <p:sldId id="345" r:id="rId1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3224"/>
    <a:srgbClr val="486373"/>
    <a:srgbClr val="FEF5E4"/>
    <a:srgbClr val="F0C7A7"/>
    <a:srgbClr val="404040"/>
    <a:srgbClr val="674E23"/>
    <a:srgbClr val="F8F4E4"/>
    <a:srgbClr val="ECE0B0"/>
    <a:srgbClr val="EEE5B2"/>
    <a:srgbClr val="DFF5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660"/>
  </p:normalViewPr>
  <p:slideViewPr>
    <p:cSldViewPr snapToGrid="0">
      <p:cViewPr varScale="1">
        <p:scale>
          <a:sx n="77" d="100"/>
          <a:sy n="77" d="100"/>
        </p:scale>
        <p:origin x="38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09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1C34A-BEEC-4878-B064-A5BD290CEF33}" type="datetimeFigureOut">
              <a:rPr lang="hu-HU" smtClean="0"/>
              <a:t>2026. 07. 19.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914E3C-F505-499D-9341-698FADE310D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568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Kattintható gomb: kék és barna gombok.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914E3C-F505-499D-9341-698FADE310D5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86191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Kattintható gomb: házikó és megoldás. Ki kell tölteni a feladat szövegét és a három feladatot. A piros HÉTFŐ, KEDD, SZERDA feliratokat, a sorrend szerint a képekhez kell húzni.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914E3C-F505-499D-9341-698FADE310D5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6873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Kattintható gomb: házikó és megoldás. Ki kell tölteni a feladat szövegét és a három feladatot. A piros HÉTFŐ, KEDD, SZERDA feliratokat, a sorrend szerint a képekhez kell húzni.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914E3C-F505-499D-9341-698FADE310D5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2392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Kattintható gomb: házikó és megoldás. Ki kell tölteni a feladat szövegét és a három feladatot. A piros HÉTFŐ, KEDD, SZERDA feliratokat, a sorrend szerint a képekhez kell húzni.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914E3C-F505-499D-9341-698FADE310D5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1089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Kattintható gomb: házikó és megoldás. Ki kell tölteni a feladat szövegét és a három feladatot. A piros HÉTFŐ, KEDD, SZERDA feliratokat, a sorrend szerint a képekhez kell húzni.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914E3C-F505-499D-9341-698FADE310D5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3130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Kattintható gomb: házikó és megoldás. Ki kell tölteni a feladat szövegét és a három feladatot. A piros HÉTFŐ, KEDD, SZERDA feliratokat, a sorrend szerint a képekhez kell húzni.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914E3C-F505-499D-9341-698FADE310D5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385508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Kattintható gomb: kérdőjeles gombok. A piros H, K, SZ betűket a megoldásnak megfelelő ábrához kell húzni.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914E3C-F505-499D-9341-698FADE310D5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4823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897BCD1-2CD6-8176-BA31-43665F38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BBB80859-0BF9-E596-0C12-5BC3976F2A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C9E06D5-50D1-3CE4-D9C1-0D12312A6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112A-F54E-48A7-A6EC-DBA1E9AEABE2}" type="datetimeFigureOut">
              <a:rPr lang="hu-HU" smtClean="0"/>
              <a:t>2026. 07. 19.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16D654B-F67C-CD72-1B8F-CACA213BA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A00B240-1773-F5AA-0FB3-1CD2A4657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60D41-CFD7-4744-9E41-83C608CED5A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0181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57DF055-4934-4A81-0743-A50DC9DA6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EB6F8C44-8EA7-AE10-E5DA-3CE3E3DC27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9D4AFB1-F54F-9DE6-AFB8-AF02402B1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112A-F54E-48A7-A6EC-DBA1E9AEABE2}" type="datetimeFigureOut">
              <a:rPr lang="hu-HU" smtClean="0"/>
              <a:t>2026. 07. 19.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1F221E1-001C-AA92-23E0-184A152B7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7AC54F6-06FB-33D4-57A2-412A2233F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60D41-CFD7-4744-9E41-83C608CED5A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99578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70C12DA2-9C90-BFE6-7F16-1C68D6143D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B46AFA27-5D61-38CC-B2B5-D4434E2FD5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A3661AD-8E7B-263C-C644-07663AEA7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112A-F54E-48A7-A6EC-DBA1E9AEABE2}" type="datetimeFigureOut">
              <a:rPr lang="hu-HU" smtClean="0"/>
              <a:t>2026. 07. 19.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01AA7B5-939B-1513-D558-7F6010371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23D99A4-B8BB-944A-7F59-A5F9137EB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60D41-CFD7-4744-9E41-83C608CED5A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33785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1763AB5-796D-510F-8A8D-F603E9402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D594915-5495-5AF0-7D4E-BFCE4D8894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C90B750-0FD3-8DDA-8C08-91C2942F7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112A-F54E-48A7-A6EC-DBA1E9AEABE2}" type="datetimeFigureOut">
              <a:rPr lang="hu-HU" smtClean="0"/>
              <a:t>2026. 07. 19.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E8803A1-BA6B-FB4A-97FD-D2A8BF087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29E0013-6704-9539-B1AE-0A954B5BB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60D41-CFD7-4744-9E41-83C608CED5A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78579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ED63F87-B351-2823-73DF-054F86657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3BD9D2C1-7821-B881-EFC4-603D120E62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0084FEA-639C-1B96-AA89-676AFC62E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112A-F54E-48A7-A6EC-DBA1E9AEABE2}" type="datetimeFigureOut">
              <a:rPr lang="hu-HU" smtClean="0"/>
              <a:t>2026. 07. 19.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C115D8B-4157-D69D-88F3-3E5EBDECD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3A96674-0C98-5E70-5E5E-A59AB87FC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60D41-CFD7-4744-9E41-83C608CED5A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23794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F1A4BA7-D466-BF59-4751-25D80420D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74F8DAE-2186-42C3-918C-31CE20134E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B7D78A8E-514D-C968-E14D-0256FABB3E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55BE843A-9E5A-98E6-B862-1CD26B883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112A-F54E-48A7-A6EC-DBA1E9AEABE2}" type="datetimeFigureOut">
              <a:rPr lang="hu-HU" smtClean="0"/>
              <a:t>2026. 07. 19.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A310CD3D-72E8-E4D8-0B13-184E359A4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8291BEDC-9607-5D85-4BDC-954E6E5EF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60D41-CFD7-4744-9E41-83C608CED5A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1604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90F692B-8B8A-B299-07D0-75EF57A3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3ABC193C-131B-A8EC-1913-CB0F8CC115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6CACB763-4F03-3691-F433-06512F217F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C9B1F196-2E7B-254D-FA85-978CB41A1F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9BE6CBE7-259C-F289-A8DE-444051C392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1F1D8CFA-FC07-0DDA-AFD9-5A4D16192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112A-F54E-48A7-A6EC-DBA1E9AEABE2}" type="datetimeFigureOut">
              <a:rPr lang="hu-HU" smtClean="0"/>
              <a:t>2026. 07. 19.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F9891003-0E49-280D-9016-352DEFCDD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7EBF7A11-E299-F355-063B-133AA796C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60D41-CFD7-4744-9E41-83C608CED5A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2784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EC3C459-E8E2-A37D-1B3E-FAED2A947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118AE01F-FB42-EFBD-9346-E6053EA77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112A-F54E-48A7-A6EC-DBA1E9AEABE2}" type="datetimeFigureOut">
              <a:rPr lang="hu-HU" smtClean="0"/>
              <a:t>2026. 07. 19.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C1B8BDB4-6062-5F5E-B958-07F78DB78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AB116D12-5AD5-1255-5E33-E006BCA4F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60D41-CFD7-4744-9E41-83C608CED5A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69277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E4EB90C5-DB7B-5553-7B92-6CC39FEF2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112A-F54E-48A7-A6EC-DBA1E9AEABE2}" type="datetimeFigureOut">
              <a:rPr lang="hu-HU" smtClean="0"/>
              <a:t>2026. 07. 19.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FB64EA4A-009D-6A92-F690-51B1E26F3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C721ABFE-DC2C-F0E0-841D-50979C292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60D41-CFD7-4744-9E41-83C608CED5A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60328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9364C4B-B998-60E3-ECD1-FC26607BC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4BC86E2-8222-5FB7-1F1A-4D35AF43C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C8F781CF-3926-4C12-30E7-B423983BEA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D0752300-55CB-F37F-A42F-206A41ED6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112A-F54E-48A7-A6EC-DBA1E9AEABE2}" type="datetimeFigureOut">
              <a:rPr lang="hu-HU" smtClean="0"/>
              <a:t>2026. 07. 19.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A0B193B0-A083-BC59-3DF2-5A0735FB3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6F9DCC18-66D9-FE2C-7CCC-85B120F23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60D41-CFD7-4744-9E41-83C608CED5A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89784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EB80AA6-029D-0123-D0C0-A7156A2F8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4D2CC539-1FB2-3537-CB50-70D877DFBA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F74A4FF5-AC7E-C9A2-51C9-0A8BA9A531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8A24BDA2-E134-F364-383B-CD79A54DC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112A-F54E-48A7-A6EC-DBA1E9AEABE2}" type="datetimeFigureOut">
              <a:rPr lang="hu-HU" smtClean="0"/>
              <a:t>2026. 07. 19.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D4C056B8-C9BE-7F74-545C-79E88E040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588CB8C5-17B8-36AE-3910-9B0D39BB8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60D41-CFD7-4744-9E41-83C608CED5A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3941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15BE52F6-DBA4-DE8E-8BEB-C346F2E45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F70CCE3-86B2-608E-9A03-127FFFA465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2F67652-C4E5-C055-22A9-C9BBA9F0F0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0112A-F54E-48A7-A6EC-DBA1E9AEABE2}" type="datetimeFigureOut">
              <a:rPr lang="hu-HU" smtClean="0"/>
              <a:t>2026. 07. 19.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53980CE-8599-B328-2ACE-8CB1BF992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7AA63AD-C831-DCE2-1A27-EB22A3E14A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60D41-CFD7-4744-9E41-83C608CED5A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36456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reativkatedra.h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pin.it/2E7zZTlv7" TargetMode="External"/><Relationship Id="rId4" Type="http://schemas.openxmlformats.org/officeDocument/2006/relationships/hyperlink" Target="https://www.facebook.com/KreativKatedra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reativkatedra.h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7.png"/><Relationship Id="rId7" Type="http://schemas.openxmlformats.org/officeDocument/2006/relationships/slide" Target="slide1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10" Type="http://schemas.openxmlformats.org/officeDocument/2006/relationships/slide" Target="slide5.xml"/><Relationship Id="rId4" Type="http://schemas.openxmlformats.org/officeDocument/2006/relationships/slide" Target="slide8.xml"/><Relationship Id="rId9" Type="http://schemas.openxmlformats.org/officeDocument/2006/relationships/slide" Target="slide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hlinkClick r:id="rId3"/>
            <a:extLst>
              <a:ext uri="{FF2B5EF4-FFF2-40B4-BE49-F238E27FC236}">
                <a16:creationId xmlns:a16="http://schemas.microsoft.com/office/drawing/2014/main" id="{904FD811-9AE4-75D2-76C8-C8653CAB74F8}"/>
              </a:ext>
            </a:extLst>
          </p:cNvPr>
          <p:cNvSpPr txBox="1"/>
          <p:nvPr/>
        </p:nvSpPr>
        <p:spPr>
          <a:xfrm>
            <a:off x="3492792" y="5874990"/>
            <a:ext cx="5206415" cy="5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srgbClr val="6D5A2C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  <a:hlinkClick r:id="rId3"/>
              </a:rPr>
              <a:t>https://www.kreativkatedra.hu/</a:t>
            </a: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srgbClr val="6D5A2C"/>
              </a:solidFill>
              <a:effectLst/>
              <a:uLnTx/>
              <a:uFillTx/>
              <a:latin typeface="Ink Free" panose="03080402000500000000" pitchFamily="66" charset="0"/>
              <a:ea typeface="+mn-ea"/>
              <a:cs typeface="+mn-cs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47C6A123-C634-FF89-E15A-99C5CF2737F5}"/>
              </a:ext>
            </a:extLst>
          </p:cNvPr>
          <p:cNvSpPr txBox="1"/>
          <p:nvPr/>
        </p:nvSpPr>
        <p:spPr>
          <a:xfrm>
            <a:off x="900165" y="4029587"/>
            <a:ext cx="3244959" cy="954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6D5A2C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  <a:hlinkClick r:id="rId4"/>
              </a:rPr>
              <a:t>https://www.facebook.com/KreativKatedra/</a:t>
            </a: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rgbClr val="6D5A2C"/>
              </a:solidFill>
              <a:effectLst/>
              <a:uLnTx/>
              <a:uFillTx/>
              <a:latin typeface="Ink Free" panose="03080402000500000000" pitchFamily="66" charset="0"/>
              <a:ea typeface="+mn-ea"/>
              <a:cs typeface="+mn-cs"/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ABB13CB9-23DB-A764-DAAA-614660CC3CA9}"/>
              </a:ext>
            </a:extLst>
          </p:cNvPr>
          <p:cNvSpPr txBox="1"/>
          <p:nvPr/>
        </p:nvSpPr>
        <p:spPr>
          <a:xfrm>
            <a:off x="8210940" y="4092987"/>
            <a:ext cx="3275044" cy="505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6D5A2C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  <a:hlinkClick r:id="rId5"/>
              </a:rPr>
              <a:t>https://pin.it/2E7zZTlv7</a:t>
            </a: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rgbClr val="6D5A2C"/>
              </a:solidFill>
              <a:effectLst/>
              <a:uLnTx/>
              <a:uFillTx/>
              <a:latin typeface="Ink Free" panose="03080402000500000000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4967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854EF0C0-FF24-1D23-B07E-5AAA3B68044B}"/>
              </a:ext>
            </a:extLst>
          </p:cNvPr>
          <p:cNvSpPr txBox="1"/>
          <p:nvPr/>
        </p:nvSpPr>
        <p:spPr>
          <a:xfrm>
            <a:off x="2984624" y="1075809"/>
            <a:ext cx="86698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u-HU" sz="2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Feladat szövege</a:t>
            </a:r>
          </a:p>
          <a:p>
            <a:pPr algn="ctr"/>
            <a:endParaRPr lang="hu-HU" sz="2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2193CB6C-8E2B-4C00-E7D1-5025555E93B1}"/>
              </a:ext>
            </a:extLst>
          </p:cNvPr>
          <p:cNvSpPr txBox="1"/>
          <p:nvPr/>
        </p:nvSpPr>
        <p:spPr>
          <a:xfrm>
            <a:off x="2508997" y="2702982"/>
            <a:ext cx="1819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Feladat 1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D5F56746-80A5-2F5C-B0B8-AC87FDE59842}"/>
              </a:ext>
            </a:extLst>
          </p:cNvPr>
          <p:cNvSpPr txBox="1"/>
          <p:nvPr/>
        </p:nvSpPr>
        <p:spPr>
          <a:xfrm>
            <a:off x="5921512" y="2701515"/>
            <a:ext cx="1819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Feladat 2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66D59092-46EC-635B-3C37-A7A9B3DE8EE2}"/>
              </a:ext>
            </a:extLst>
          </p:cNvPr>
          <p:cNvSpPr txBox="1"/>
          <p:nvPr/>
        </p:nvSpPr>
        <p:spPr>
          <a:xfrm>
            <a:off x="9436945" y="2701515"/>
            <a:ext cx="1819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Feladat 3</a:t>
            </a:r>
          </a:p>
        </p:txBody>
      </p:sp>
      <p:sp>
        <p:nvSpPr>
          <p:cNvPr id="11" name="Akciógomb: Kezdő dia 10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74EB3870-AFE9-62DA-C95D-A626B4AE717C}"/>
              </a:ext>
            </a:extLst>
          </p:cNvPr>
          <p:cNvSpPr/>
          <p:nvPr/>
        </p:nvSpPr>
        <p:spPr>
          <a:xfrm>
            <a:off x="11405546" y="6071070"/>
            <a:ext cx="682171" cy="701524"/>
          </a:xfrm>
          <a:prstGeom prst="actionButtonHome">
            <a:avLst/>
          </a:prstGeom>
          <a:solidFill>
            <a:srgbClr val="F0C7A7"/>
          </a:solidFill>
          <a:ln>
            <a:solidFill>
              <a:srgbClr val="3E5663"/>
            </a:solidFill>
          </a:ln>
          <a:scene3d>
            <a:camera prst="orthographicFront"/>
            <a:lightRig rig="threePt" dir="t"/>
          </a:scene3d>
          <a:sp3d contourW="12700">
            <a:bevelT w="114300" h="50800" prst="softRound"/>
            <a:contourClr>
              <a:srgbClr val="3E5663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6835004C-74D4-8C8F-9E1F-21667900EEDA}"/>
              </a:ext>
            </a:extLst>
          </p:cNvPr>
          <p:cNvSpPr/>
          <p:nvPr/>
        </p:nvSpPr>
        <p:spPr>
          <a:xfrm>
            <a:off x="9466130" y="6190682"/>
            <a:ext cx="1872343" cy="462300"/>
          </a:xfrm>
          <a:prstGeom prst="rect">
            <a:avLst/>
          </a:prstGeom>
          <a:solidFill>
            <a:srgbClr val="48637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FEF5E4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Megoldás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0FDF29B4-DAE8-0FB3-F21A-C7457603192C}"/>
              </a:ext>
            </a:extLst>
          </p:cNvPr>
          <p:cNvSpPr txBox="1"/>
          <p:nvPr/>
        </p:nvSpPr>
        <p:spPr>
          <a:xfrm>
            <a:off x="0" y="1858404"/>
            <a:ext cx="1819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>
                <a:ln w="12700">
                  <a:solidFill>
                    <a:srgbClr val="404040"/>
                  </a:solidFill>
                </a:ln>
                <a:solidFill>
                  <a:srgbClr val="FF000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HÉTFŐ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90F703E1-9D28-92E2-67D0-15C1FF8774DD}"/>
              </a:ext>
            </a:extLst>
          </p:cNvPr>
          <p:cNvSpPr txBox="1"/>
          <p:nvPr/>
        </p:nvSpPr>
        <p:spPr>
          <a:xfrm>
            <a:off x="49211" y="2300803"/>
            <a:ext cx="1819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>
                <a:ln w="12700">
                  <a:solidFill>
                    <a:srgbClr val="404040"/>
                  </a:solidFill>
                </a:ln>
                <a:solidFill>
                  <a:srgbClr val="FF000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KEDD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C79732A0-4BD8-286D-FFE4-5A20AD66612F}"/>
              </a:ext>
            </a:extLst>
          </p:cNvPr>
          <p:cNvSpPr txBox="1"/>
          <p:nvPr/>
        </p:nvSpPr>
        <p:spPr>
          <a:xfrm>
            <a:off x="83505" y="2776727"/>
            <a:ext cx="1819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>
                <a:ln w="12700">
                  <a:solidFill>
                    <a:srgbClr val="404040"/>
                  </a:solidFill>
                </a:ln>
                <a:solidFill>
                  <a:srgbClr val="FF000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SZERDA</a:t>
            </a:r>
          </a:p>
        </p:txBody>
      </p:sp>
    </p:spTree>
    <p:extLst>
      <p:ext uri="{BB962C8B-B14F-4D97-AF65-F5344CB8AC3E}">
        <p14:creationId xmlns:p14="http://schemas.microsoft.com/office/powerpoint/2010/main" val="202715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EC8DC41F-3001-CF27-B298-2C088ED87A47}"/>
              </a:ext>
            </a:extLst>
          </p:cNvPr>
          <p:cNvSpPr txBox="1"/>
          <p:nvPr/>
        </p:nvSpPr>
        <p:spPr>
          <a:xfrm>
            <a:off x="2984624" y="1075809"/>
            <a:ext cx="86698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u-HU" sz="2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Feladat szövege</a:t>
            </a:r>
          </a:p>
          <a:p>
            <a:pPr algn="ctr"/>
            <a:endParaRPr lang="hu-HU" sz="2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9F9CB79B-6E2E-8BF2-F045-9A89C573F3F8}"/>
              </a:ext>
            </a:extLst>
          </p:cNvPr>
          <p:cNvSpPr txBox="1"/>
          <p:nvPr/>
        </p:nvSpPr>
        <p:spPr>
          <a:xfrm>
            <a:off x="2508997" y="2702982"/>
            <a:ext cx="1819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Feladat 1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B641396F-6A28-0A6A-0994-16E3BD3F6D65}"/>
              </a:ext>
            </a:extLst>
          </p:cNvPr>
          <p:cNvSpPr txBox="1"/>
          <p:nvPr/>
        </p:nvSpPr>
        <p:spPr>
          <a:xfrm>
            <a:off x="5921512" y="2701515"/>
            <a:ext cx="1819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Feladat 2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E93F2201-907F-6D16-19B4-4BE98AAC2991}"/>
              </a:ext>
            </a:extLst>
          </p:cNvPr>
          <p:cNvSpPr txBox="1"/>
          <p:nvPr/>
        </p:nvSpPr>
        <p:spPr>
          <a:xfrm>
            <a:off x="9436945" y="2701515"/>
            <a:ext cx="1819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Feladat 3</a:t>
            </a:r>
          </a:p>
        </p:txBody>
      </p:sp>
      <p:sp>
        <p:nvSpPr>
          <p:cNvPr id="11" name="Akciógomb: Kezdő dia 10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FBE88C3D-1B1E-532D-2638-19A65651004E}"/>
              </a:ext>
            </a:extLst>
          </p:cNvPr>
          <p:cNvSpPr/>
          <p:nvPr/>
        </p:nvSpPr>
        <p:spPr>
          <a:xfrm>
            <a:off x="11405546" y="6071070"/>
            <a:ext cx="682171" cy="701524"/>
          </a:xfrm>
          <a:prstGeom prst="actionButtonHome">
            <a:avLst/>
          </a:prstGeom>
          <a:solidFill>
            <a:srgbClr val="F0C7A7"/>
          </a:solidFill>
          <a:ln>
            <a:solidFill>
              <a:srgbClr val="3E5663"/>
            </a:solidFill>
          </a:ln>
          <a:scene3d>
            <a:camera prst="orthographicFront"/>
            <a:lightRig rig="threePt" dir="t"/>
          </a:scene3d>
          <a:sp3d contourW="12700">
            <a:bevelT w="114300" h="50800" prst="softRound"/>
            <a:contourClr>
              <a:srgbClr val="3E5663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6E597F38-08F4-45BF-6651-AD4722A6D46B}"/>
              </a:ext>
            </a:extLst>
          </p:cNvPr>
          <p:cNvSpPr/>
          <p:nvPr/>
        </p:nvSpPr>
        <p:spPr>
          <a:xfrm>
            <a:off x="9466130" y="6190682"/>
            <a:ext cx="1872343" cy="462300"/>
          </a:xfrm>
          <a:prstGeom prst="rect">
            <a:avLst/>
          </a:prstGeom>
          <a:solidFill>
            <a:srgbClr val="48637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FEF5E4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Megoldás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96DD0564-0FE5-6DBB-0FE0-65DD2CDA2378}"/>
              </a:ext>
            </a:extLst>
          </p:cNvPr>
          <p:cNvSpPr txBox="1"/>
          <p:nvPr/>
        </p:nvSpPr>
        <p:spPr>
          <a:xfrm>
            <a:off x="0" y="1858404"/>
            <a:ext cx="1819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>
                <a:ln w="12700">
                  <a:solidFill>
                    <a:srgbClr val="404040"/>
                  </a:solidFill>
                </a:ln>
                <a:solidFill>
                  <a:srgbClr val="FF000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HÉTFŐ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C2F9490C-11CF-00DC-D9F1-E6D4EF453E83}"/>
              </a:ext>
            </a:extLst>
          </p:cNvPr>
          <p:cNvSpPr txBox="1"/>
          <p:nvPr/>
        </p:nvSpPr>
        <p:spPr>
          <a:xfrm>
            <a:off x="49211" y="2300803"/>
            <a:ext cx="1819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>
                <a:ln w="12700">
                  <a:solidFill>
                    <a:srgbClr val="404040"/>
                  </a:solidFill>
                </a:ln>
                <a:solidFill>
                  <a:srgbClr val="FF000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KEDD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923EC952-359C-F34F-588A-B762B1A62EA9}"/>
              </a:ext>
            </a:extLst>
          </p:cNvPr>
          <p:cNvSpPr txBox="1"/>
          <p:nvPr/>
        </p:nvSpPr>
        <p:spPr>
          <a:xfrm>
            <a:off x="83505" y="2776727"/>
            <a:ext cx="1819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>
                <a:ln w="12700">
                  <a:solidFill>
                    <a:srgbClr val="404040"/>
                  </a:solidFill>
                </a:ln>
                <a:solidFill>
                  <a:srgbClr val="FF000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SZERDA</a:t>
            </a:r>
          </a:p>
        </p:txBody>
      </p:sp>
    </p:spTree>
    <p:extLst>
      <p:ext uri="{BB962C8B-B14F-4D97-AF65-F5344CB8AC3E}">
        <p14:creationId xmlns:p14="http://schemas.microsoft.com/office/powerpoint/2010/main" val="117029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CF8C3068-9D56-BB9C-497F-0F116E904110}"/>
              </a:ext>
            </a:extLst>
          </p:cNvPr>
          <p:cNvSpPr txBox="1"/>
          <p:nvPr/>
        </p:nvSpPr>
        <p:spPr>
          <a:xfrm>
            <a:off x="2984624" y="1075809"/>
            <a:ext cx="86698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u-HU" sz="2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Feladat szövege</a:t>
            </a:r>
          </a:p>
          <a:p>
            <a:pPr algn="ctr"/>
            <a:endParaRPr lang="hu-HU" sz="2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B6565CB1-7C39-1733-C82D-9A4C827910CF}"/>
              </a:ext>
            </a:extLst>
          </p:cNvPr>
          <p:cNvSpPr txBox="1"/>
          <p:nvPr/>
        </p:nvSpPr>
        <p:spPr>
          <a:xfrm>
            <a:off x="2508997" y="2702982"/>
            <a:ext cx="1819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Feladat 1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2FF8959F-C487-AC7F-F295-85EFD9232D18}"/>
              </a:ext>
            </a:extLst>
          </p:cNvPr>
          <p:cNvSpPr txBox="1"/>
          <p:nvPr/>
        </p:nvSpPr>
        <p:spPr>
          <a:xfrm>
            <a:off x="5921512" y="2701515"/>
            <a:ext cx="1819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Feladat 2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2134EBBF-231B-C2E7-3DFC-E6095D120067}"/>
              </a:ext>
            </a:extLst>
          </p:cNvPr>
          <p:cNvSpPr txBox="1"/>
          <p:nvPr/>
        </p:nvSpPr>
        <p:spPr>
          <a:xfrm>
            <a:off x="9436945" y="2701515"/>
            <a:ext cx="1819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Feladat 3</a:t>
            </a:r>
          </a:p>
        </p:txBody>
      </p:sp>
      <p:sp>
        <p:nvSpPr>
          <p:cNvPr id="11" name="Akciógomb: Kezdő dia 10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3371A06-CAD1-88DA-1527-F267CCACF4F7}"/>
              </a:ext>
            </a:extLst>
          </p:cNvPr>
          <p:cNvSpPr/>
          <p:nvPr/>
        </p:nvSpPr>
        <p:spPr>
          <a:xfrm>
            <a:off x="11405546" y="6071070"/>
            <a:ext cx="682171" cy="701524"/>
          </a:xfrm>
          <a:prstGeom prst="actionButtonHome">
            <a:avLst/>
          </a:prstGeom>
          <a:solidFill>
            <a:srgbClr val="F0C7A7"/>
          </a:solidFill>
          <a:ln>
            <a:solidFill>
              <a:srgbClr val="3E5663"/>
            </a:solidFill>
          </a:ln>
          <a:scene3d>
            <a:camera prst="orthographicFront"/>
            <a:lightRig rig="threePt" dir="t"/>
          </a:scene3d>
          <a:sp3d contourW="12700">
            <a:bevelT w="114300" h="50800" prst="softRound"/>
            <a:contourClr>
              <a:srgbClr val="3E5663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6829A9BB-2AEC-DD07-5A8B-CF778BDE05AC}"/>
              </a:ext>
            </a:extLst>
          </p:cNvPr>
          <p:cNvSpPr/>
          <p:nvPr/>
        </p:nvSpPr>
        <p:spPr>
          <a:xfrm>
            <a:off x="9466130" y="6190682"/>
            <a:ext cx="1872343" cy="462300"/>
          </a:xfrm>
          <a:prstGeom prst="rect">
            <a:avLst/>
          </a:prstGeom>
          <a:solidFill>
            <a:srgbClr val="48637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FEF5E4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Megoldás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D96AAA55-45C9-F1A3-3F41-0D368AF7C5B8}"/>
              </a:ext>
            </a:extLst>
          </p:cNvPr>
          <p:cNvSpPr txBox="1"/>
          <p:nvPr/>
        </p:nvSpPr>
        <p:spPr>
          <a:xfrm>
            <a:off x="0" y="1858404"/>
            <a:ext cx="1819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>
                <a:ln w="12700">
                  <a:solidFill>
                    <a:srgbClr val="404040"/>
                  </a:solidFill>
                </a:ln>
                <a:solidFill>
                  <a:srgbClr val="FF000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HÉTFŐ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E998A01B-2EA1-CF1D-571A-9B6EDBEB3161}"/>
              </a:ext>
            </a:extLst>
          </p:cNvPr>
          <p:cNvSpPr txBox="1"/>
          <p:nvPr/>
        </p:nvSpPr>
        <p:spPr>
          <a:xfrm>
            <a:off x="49211" y="2300803"/>
            <a:ext cx="1819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>
                <a:ln w="12700">
                  <a:solidFill>
                    <a:srgbClr val="404040"/>
                  </a:solidFill>
                </a:ln>
                <a:solidFill>
                  <a:srgbClr val="FF000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KEDD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D77B8505-0C77-8A22-4BA9-9FE5FA26861F}"/>
              </a:ext>
            </a:extLst>
          </p:cNvPr>
          <p:cNvSpPr txBox="1"/>
          <p:nvPr/>
        </p:nvSpPr>
        <p:spPr>
          <a:xfrm>
            <a:off x="83505" y="2776727"/>
            <a:ext cx="1819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>
                <a:ln w="12700">
                  <a:solidFill>
                    <a:srgbClr val="404040"/>
                  </a:solidFill>
                </a:ln>
                <a:solidFill>
                  <a:srgbClr val="FF000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SZERDA</a:t>
            </a:r>
          </a:p>
        </p:txBody>
      </p:sp>
    </p:spTree>
    <p:extLst>
      <p:ext uri="{BB962C8B-B14F-4D97-AF65-F5344CB8AC3E}">
        <p14:creationId xmlns:p14="http://schemas.microsoft.com/office/powerpoint/2010/main" val="146031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? 1">
            <a:extLst>
              <a:ext uri="{FF2B5EF4-FFF2-40B4-BE49-F238E27FC236}">
                <a16:creationId xmlns:a16="http://schemas.microsoft.com/office/drawing/2014/main" id="{75F11071-1A75-2CC0-6BCB-FA662D46EB68}"/>
              </a:ext>
            </a:extLst>
          </p:cNvPr>
          <p:cNvSpPr/>
          <p:nvPr/>
        </p:nvSpPr>
        <p:spPr>
          <a:xfrm>
            <a:off x="11662682" y="869253"/>
            <a:ext cx="512370" cy="462300"/>
          </a:xfrm>
          <a:prstGeom prst="rect">
            <a:avLst/>
          </a:prstGeom>
          <a:solidFill>
            <a:srgbClr val="48637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FEF5E4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?</a:t>
            </a:r>
          </a:p>
        </p:txBody>
      </p:sp>
      <p:sp>
        <p:nvSpPr>
          <p:cNvPr id="3" name="? 2">
            <a:extLst>
              <a:ext uri="{FF2B5EF4-FFF2-40B4-BE49-F238E27FC236}">
                <a16:creationId xmlns:a16="http://schemas.microsoft.com/office/drawing/2014/main" id="{891B44C8-5390-7620-BC1D-E3ACD6A0EC11}"/>
              </a:ext>
            </a:extLst>
          </p:cNvPr>
          <p:cNvSpPr/>
          <p:nvPr/>
        </p:nvSpPr>
        <p:spPr>
          <a:xfrm>
            <a:off x="11662682" y="2078777"/>
            <a:ext cx="512370" cy="462300"/>
          </a:xfrm>
          <a:prstGeom prst="rect">
            <a:avLst/>
          </a:prstGeom>
          <a:solidFill>
            <a:srgbClr val="48637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FEF5E4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?</a:t>
            </a:r>
          </a:p>
        </p:txBody>
      </p:sp>
      <p:sp>
        <p:nvSpPr>
          <p:cNvPr id="4" name="? 3">
            <a:extLst>
              <a:ext uri="{FF2B5EF4-FFF2-40B4-BE49-F238E27FC236}">
                <a16:creationId xmlns:a16="http://schemas.microsoft.com/office/drawing/2014/main" id="{AB4D662A-1204-8345-9695-BCF3DEF7E651}"/>
              </a:ext>
            </a:extLst>
          </p:cNvPr>
          <p:cNvSpPr/>
          <p:nvPr/>
        </p:nvSpPr>
        <p:spPr>
          <a:xfrm>
            <a:off x="11662682" y="3288301"/>
            <a:ext cx="512370" cy="462300"/>
          </a:xfrm>
          <a:prstGeom prst="rect">
            <a:avLst/>
          </a:prstGeom>
          <a:solidFill>
            <a:srgbClr val="48637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FEF5E4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?</a:t>
            </a:r>
          </a:p>
        </p:txBody>
      </p:sp>
      <p:sp>
        <p:nvSpPr>
          <p:cNvPr id="5" name="? 4">
            <a:extLst>
              <a:ext uri="{FF2B5EF4-FFF2-40B4-BE49-F238E27FC236}">
                <a16:creationId xmlns:a16="http://schemas.microsoft.com/office/drawing/2014/main" id="{06F33C13-E831-C765-B405-D733DC68EAC4}"/>
              </a:ext>
            </a:extLst>
          </p:cNvPr>
          <p:cNvSpPr/>
          <p:nvPr/>
        </p:nvSpPr>
        <p:spPr>
          <a:xfrm>
            <a:off x="11662682" y="4415839"/>
            <a:ext cx="512370" cy="462300"/>
          </a:xfrm>
          <a:prstGeom prst="rect">
            <a:avLst/>
          </a:prstGeom>
          <a:solidFill>
            <a:srgbClr val="48637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FEF5E4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?</a:t>
            </a:r>
          </a:p>
        </p:txBody>
      </p:sp>
      <p:sp>
        <p:nvSpPr>
          <p:cNvPr id="6" name="? 5">
            <a:extLst>
              <a:ext uri="{FF2B5EF4-FFF2-40B4-BE49-F238E27FC236}">
                <a16:creationId xmlns:a16="http://schemas.microsoft.com/office/drawing/2014/main" id="{3073FC0B-3536-F55B-43AF-4F95195AAD12}"/>
              </a:ext>
            </a:extLst>
          </p:cNvPr>
          <p:cNvSpPr/>
          <p:nvPr/>
        </p:nvSpPr>
        <p:spPr>
          <a:xfrm>
            <a:off x="11662682" y="5596334"/>
            <a:ext cx="512370" cy="462300"/>
          </a:xfrm>
          <a:prstGeom prst="rect">
            <a:avLst/>
          </a:prstGeom>
          <a:solidFill>
            <a:srgbClr val="48637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FEF5E4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?</a:t>
            </a:r>
          </a:p>
        </p:txBody>
      </p:sp>
      <p:sp>
        <p:nvSpPr>
          <p:cNvPr id="7" name="Akciógomb: Kezdő dia 6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E5A25DBA-A904-EFC2-76D9-C826CF126F61}"/>
              </a:ext>
            </a:extLst>
          </p:cNvPr>
          <p:cNvSpPr/>
          <p:nvPr/>
        </p:nvSpPr>
        <p:spPr>
          <a:xfrm>
            <a:off x="2241667" y="5689203"/>
            <a:ext cx="682171" cy="701524"/>
          </a:xfrm>
          <a:prstGeom prst="actionButtonHome">
            <a:avLst/>
          </a:prstGeom>
          <a:solidFill>
            <a:srgbClr val="F0C7A7"/>
          </a:solidFill>
          <a:ln>
            <a:solidFill>
              <a:srgbClr val="3E5663"/>
            </a:solidFill>
          </a:ln>
          <a:scene3d>
            <a:camera prst="orthographicFront"/>
            <a:lightRig rig="threePt" dir="t"/>
          </a:scene3d>
          <a:sp3d contourW="12700">
            <a:bevelT w="114300" h="50800" prst="softRound"/>
            <a:contourClr>
              <a:srgbClr val="3E5663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17731D2A-41E3-6A69-C5BD-4373324A37F5}"/>
              </a:ext>
            </a:extLst>
          </p:cNvPr>
          <p:cNvSpPr txBox="1"/>
          <p:nvPr/>
        </p:nvSpPr>
        <p:spPr>
          <a:xfrm>
            <a:off x="3440567" y="1174944"/>
            <a:ext cx="455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>
                <a:solidFill>
                  <a:srgbClr val="FF000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H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EFE143D2-294D-C562-7096-E9E51A0CA86F}"/>
              </a:ext>
            </a:extLst>
          </p:cNvPr>
          <p:cNvSpPr txBox="1"/>
          <p:nvPr/>
        </p:nvSpPr>
        <p:spPr>
          <a:xfrm>
            <a:off x="3988936" y="1174945"/>
            <a:ext cx="455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>
                <a:solidFill>
                  <a:srgbClr val="FF000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K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4FD6FDA1-C4AA-78F2-3F2A-12A6C64FBE02}"/>
              </a:ext>
            </a:extLst>
          </p:cNvPr>
          <p:cNvSpPr txBox="1"/>
          <p:nvPr/>
        </p:nvSpPr>
        <p:spPr>
          <a:xfrm>
            <a:off x="4537305" y="1174946"/>
            <a:ext cx="6495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spc="-300" dirty="0">
                <a:solidFill>
                  <a:srgbClr val="FF000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SZ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7DF6800B-C1FD-C2ED-FC6D-DC60BDAE0419}"/>
              </a:ext>
            </a:extLst>
          </p:cNvPr>
          <p:cNvSpPr txBox="1"/>
          <p:nvPr/>
        </p:nvSpPr>
        <p:spPr>
          <a:xfrm>
            <a:off x="3488948" y="2309927"/>
            <a:ext cx="455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>
                <a:solidFill>
                  <a:srgbClr val="FF000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H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084126C8-630A-C299-7611-FE747FC208B4}"/>
              </a:ext>
            </a:extLst>
          </p:cNvPr>
          <p:cNvSpPr txBox="1"/>
          <p:nvPr/>
        </p:nvSpPr>
        <p:spPr>
          <a:xfrm>
            <a:off x="4037317" y="2309928"/>
            <a:ext cx="455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>
                <a:solidFill>
                  <a:srgbClr val="FF000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K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4E542BE3-F4BA-F5FE-3E12-83191259F15F}"/>
              </a:ext>
            </a:extLst>
          </p:cNvPr>
          <p:cNvSpPr txBox="1"/>
          <p:nvPr/>
        </p:nvSpPr>
        <p:spPr>
          <a:xfrm>
            <a:off x="4585686" y="2309929"/>
            <a:ext cx="6495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spc="-300" dirty="0">
                <a:solidFill>
                  <a:srgbClr val="FF000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SZ</a:t>
            </a:r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A5417D41-C3EE-02FA-CA9F-9EF016703300}"/>
              </a:ext>
            </a:extLst>
          </p:cNvPr>
          <p:cNvSpPr txBox="1"/>
          <p:nvPr/>
        </p:nvSpPr>
        <p:spPr>
          <a:xfrm>
            <a:off x="3508300" y="3519451"/>
            <a:ext cx="455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>
                <a:solidFill>
                  <a:srgbClr val="FF000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H</a:t>
            </a: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7B0C9082-2976-10B6-82AA-63779AEF2018}"/>
              </a:ext>
            </a:extLst>
          </p:cNvPr>
          <p:cNvSpPr txBox="1"/>
          <p:nvPr/>
        </p:nvSpPr>
        <p:spPr>
          <a:xfrm>
            <a:off x="4056669" y="3519452"/>
            <a:ext cx="455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>
                <a:solidFill>
                  <a:srgbClr val="FF000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K</a:t>
            </a:r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59BAAE42-AE73-82F7-EC0E-8F1E71B5DFEC}"/>
              </a:ext>
            </a:extLst>
          </p:cNvPr>
          <p:cNvSpPr txBox="1"/>
          <p:nvPr/>
        </p:nvSpPr>
        <p:spPr>
          <a:xfrm>
            <a:off x="4605038" y="3519453"/>
            <a:ext cx="6495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spc="-300" dirty="0">
                <a:solidFill>
                  <a:srgbClr val="FF000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SZ</a:t>
            </a: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6243F10D-A45D-3B4F-3A50-79D5114664B3}"/>
              </a:ext>
            </a:extLst>
          </p:cNvPr>
          <p:cNvSpPr txBox="1"/>
          <p:nvPr/>
        </p:nvSpPr>
        <p:spPr>
          <a:xfrm>
            <a:off x="3488948" y="4713557"/>
            <a:ext cx="455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>
                <a:solidFill>
                  <a:srgbClr val="FF000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H</a:t>
            </a:r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EC697237-71BB-A8CC-FA78-28339EB1FA31}"/>
              </a:ext>
            </a:extLst>
          </p:cNvPr>
          <p:cNvSpPr txBox="1"/>
          <p:nvPr/>
        </p:nvSpPr>
        <p:spPr>
          <a:xfrm>
            <a:off x="4037317" y="4713558"/>
            <a:ext cx="455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>
                <a:solidFill>
                  <a:srgbClr val="FF000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K</a:t>
            </a:r>
          </a:p>
        </p:txBody>
      </p:sp>
      <p:sp>
        <p:nvSpPr>
          <p:cNvPr id="23" name="Szövegdoboz 22">
            <a:extLst>
              <a:ext uri="{FF2B5EF4-FFF2-40B4-BE49-F238E27FC236}">
                <a16:creationId xmlns:a16="http://schemas.microsoft.com/office/drawing/2014/main" id="{27303333-2C65-FF96-9096-383B67ED795B}"/>
              </a:ext>
            </a:extLst>
          </p:cNvPr>
          <p:cNvSpPr txBox="1"/>
          <p:nvPr/>
        </p:nvSpPr>
        <p:spPr>
          <a:xfrm>
            <a:off x="4585686" y="4713559"/>
            <a:ext cx="6495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spc="-300" dirty="0">
                <a:solidFill>
                  <a:srgbClr val="FF000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SZ</a:t>
            </a:r>
          </a:p>
        </p:txBody>
      </p:sp>
      <p:sp>
        <p:nvSpPr>
          <p:cNvPr id="25" name="Szövegdoboz 24">
            <a:extLst>
              <a:ext uri="{FF2B5EF4-FFF2-40B4-BE49-F238E27FC236}">
                <a16:creationId xmlns:a16="http://schemas.microsoft.com/office/drawing/2014/main" id="{88A60DC1-2E85-4B70-44EF-752D3997FEEE}"/>
              </a:ext>
            </a:extLst>
          </p:cNvPr>
          <p:cNvSpPr txBox="1"/>
          <p:nvPr/>
        </p:nvSpPr>
        <p:spPr>
          <a:xfrm>
            <a:off x="3508300" y="5827484"/>
            <a:ext cx="455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>
                <a:solidFill>
                  <a:srgbClr val="FF000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H</a:t>
            </a:r>
          </a:p>
        </p:txBody>
      </p:sp>
      <p:sp>
        <p:nvSpPr>
          <p:cNvPr id="26" name="Szövegdoboz 25">
            <a:extLst>
              <a:ext uri="{FF2B5EF4-FFF2-40B4-BE49-F238E27FC236}">
                <a16:creationId xmlns:a16="http://schemas.microsoft.com/office/drawing/2014/main" id="{04A7FF94-2215-A060-DFC1-C823F74CD5DC}"/>
              </a:ext>
            </a:extLst>
          </p:cNvPr>
          <p:cNvSpPr txBox="1"/>
          <p:nvPr/>
        </p:nvSpPr>
        <p:spPr>
          <a:xfrm>
            <a:off x="4056669" y="5827485"/>
            <a:ext cx="455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>
                <a:solidFill>
                  <a:srgbClr val="FF000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K</a:t>
            </a:r>
          </a:p>
        </p:txBody>
      </p:sp>
      <p:sp>
        <p:nvSpPr>
          <p:cNvPr id="27" name="Szövegdoboz 26">
            <a:extLst>
              <a:ext uri="{FF2B5EF4-FFF2-40B4-BE49-F238E27FC236}">
                <a16:creationId xmlns:a16="http://schemas.microsoft.com/office/drawing/2014/main" id="{457A26AD-9D95-A5AC-05CF-60A90CC6857F}"/>
              </a:ext>
            </a:extLst>
          </p:cNvPr>
          <p:cNvSpPr txBox="1"/>
          <p:nvPr/>
        </p:nvSpPr>
        <p:spPr>
          <a:xfrm>
            <a:off x="4605038" y="5827486"/>
            <a:ext cx="6495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spc="-300" dirty="0">
                <a:solidFill>
                  <a:srgbClr val="FF000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SZ</a:t>
            </a:r>
          </a:p>
        </p:txBody>
      </p:sp>
    </p:spTree>
    <p:extLst>
      <p:ext uri="{BB962C8B-B14F-4D97-AF65-F5344CB8AC3E}">
        <p14:creationId xmlns:p14="http://schemas.microsoft.com/office/powerpoint/2010/main" val="401337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3" grpId="0"/>
      <p:bldP spid="14" grpId="0"/>
      <p:bldP spid="15" grpId="0"/>
      <p:bldP spid="17" grpId="0"/>
      <p:bldP spid="18" grpId="0"/>
      <p:bldP spid="19" grpId="0"/>
      <p:bldP spid="21" grpId="0"/>
      <p:bldP spid="22" grpId="0"/>
      <p:bldP spid="23" grpId="0"/>
      <p:bldP spid="25" grpId="0"/>
      <p:bldP spid="26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hlinkClick r:id="rId3"/>
            <a:extLst>
              <a:ext uri="{FF2B5EF4-FFF2-40B4-BE49-F238E27FC236}">
                <a16:creationId xmlns:a16="http://schemas.microsoft.com/office/drawing/2014/main" id="{664B0FB3-C419-BBC8-AAE3-52F841975B7F}"/>
              </a:ext>
            </a:extLst>
          </p:cNvPr>
          <p:cNvSpPr txBox="1"/>
          <p:nvPr/>
        </p:nvSpPr>
        <p:spPr>
          <a:xfrm>
            <a:off x="3492792" y="5874990"/>
            <a:ext cx="5206415" cy="5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srgbClr val="6D5A2C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  <a:hlinkClick r:id="rId3"/>
              </a:rPr>
              <a:t>https://www.kreativkatedra.hu/</a:t>
            </a: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srgbClr val="6D5A2C"/>
              </a:solidFill>
              <a:effectLst/>
              <a:uLnTx/>
              <a:uFillTx/>
              <a:latin typeface="Ink Free" panose="03080402000500000000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9258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6450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2783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kciógomb: Kezdő dia 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9A6DF3B5-430B-FD70-71EA-A6B2CF5550EB}"/>
              </a:ext>
            </a:extLst>
          </p:cNvPr>
          <p:cNvSpPr/>
          <p:nvPr/>
        </p:nvSpPr>
        <p:spPr>
          <a:xfrm>
            <a:off x="11405546" y="6071070"/>
            <a:ext cx="682171" cy="701524"/>
          </a:xfrm>
          <a:prstGeom prst="actionButtonHome">
            <a:avLst/>
          </a:prstGeom>
          <a:solidFill>
            <a:srgbClr val="F0C7A7"/>
          </a:solidFill>
          <a:ln>
            <a:solidFill>
              <a:srgbClr val="3E5663"/>
            </a:solidFill>
          </a:ln>
          <a:scene3d>
            <a:camera prst="orthographicFront"/>
            <a:lightRig rig="threePt" dir="t"/>
          </a:scene3d>
          <a:sp3d contourW="12700">
            <a:bevelT w="114300" h="50800" prst="softRound"/>
            <a:contourClr>
              <a:srgbClr val="3E5663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53610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8430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hlinkClick r:id="rId4" action="ppaction://hlinksldjump"/>
            <a:extLst>
              <a:ext uri="{FF2B5EF4-FFF2-40B4-BE49-F238E27FC236}">
                <a16:creationId xmlns:a16="http://schemas.microsoft.com/office/drawing/2014/main" id="{BBBF3B19-6C60-0684-CA98-D91F08452BF8}"/>
              </a:ext>
            </a:extLst>
          </p:cNvPr>
          <p:cNvSpPr/>
          <p:nvPr/>
        </p:nvSpPr>
        <p:spPr>
          <a:xfrm>
            <a:off x="1791179" y="2084518"/>
            <a:ext cx="2231696" cy="462300"/>
          </a:xfrm>
          <a:prstGeom prst="rect">
            <a:avLst/>
          </a:prstGeom>
          <a:solidFill>
            <a:srgbClr val="48637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FEF5E4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ÜZENET</a:t>
            </a:r>
          </a:p>
        </p:txBody>
      </p:sp>
      <p:sp>
        <p:nvSpPr>
          <p:cNvPr id="3" name="Téglalap 2">
            <a:hlinkClick r:id="rId5" action="ppaction://hlinksldjump"/>
            <a:extLst>
              <a:ext uri="{FF2B5EF4-FFF2-40B4-BE49-F238E27FC236}">
                <a16:creationId xmlns:a16="http://schemas.microsoft.com/office/drawing/2014/main" id="{D44A1BE8-D066-28C5-A3D5-2FD52B8FA1DA}"/>
              </a:ext>
            </a:extLst>
          </p:cNvPr>
          <p:cNvSpPr/>
          <p:nvPr/>
        </p:nvSpPr>
        <p:spPr>
          <a:xfrm>
            <a:off x="1791179" y="2994356"/>
            <a:ext cx="2231696" cy="462300"/>
          </a:xfrm>
          <a:prstGeom prst="rect">
            <a:avLst/>
          </a:prstGeom>
          <a:solidFill>
            <a:srgbClr val="48637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FEF5E4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JÁRMŰ</a:t>
            </a:r>
          </a:p>
        </p:txBody>
      </p:sp>
      <p:sp>
        <p:nvSpPr>
          <p:cNvPr id="4" name="Téglalap 3">
            <a:hlinkClick r:id="rId6" action="ppaction://hlinksldjump"/>
            <a:extLst>
              <a:ext uri="{FF2B5EF4-FFF2-40B4-BE49-F238E27FC236}">
                <a16:creationId xmlns:a16="http://schemas.microsoft.com/office/drawing/2014/main" id="{0F742568-14AF-8524-AE90-1816944DC14C}"/>
              </a:ext>
            </a:extLst>
          </p:cNvPr>
          <p:cNvSpPr/>
          <p:nvPr/>
        </p:nvSpPr>
        <p:spPr>
          <a:xfrm>
            <a:off x="1791179" y="3904194"/>
            <a:ext cx="2231696" cy="462300"/>
          </a:xfrm>
          <a:prstGeom prst="rect">
            <a:avLst/>
          </a:prstGeom>
          <a:solidFill>
            <a:srgbClr val="48637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FEF5E4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SEGÍTŐ</a:t>
            </a:r>
          </a:p>
        </p:txBody>
      </p:sp>
      <p:sp>
        <p:nvSpPr>
          <p:cNvPr id="5" name="Téglalap 4">
            <a:hlinkClick r:id="rId7" action="ppaction://hlinksldjump"/>
            <a:extLst>
              <a:ext uri="{FF2B5EF4-FFF2-40B4-BE49-F238E27FC236}">
                <a16:creationId xmlns:a16="http://schemas.microsoft.com/office/drawing/2014/main" id="{27D942EE-58B8-0058-03F3-1AA8EDD4C63B}"/>
              </a:ext>
            </a:extLst>
          </p:cNvPr>
          <p:cNvSpPr/>
          <p:nvPr/>
        </p:nvSpPr>
        <p:spPr>
          <a:xfrm>
            <a:off x="1791178" y="4814032"/>
            <a:ext cx="2231698" cy="462300"/>
          </a:xfrm>
          <a:prstGeom prst="rect">
            <a:avLst/>
          </a:prstGeom>
          <a:solidFill>
            <a:srgbClr val="48637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FEF5E4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HELYSZÍN</a:t>
            </a:r>
          </a:p>
        </p:txBody>
      </p:sp>
      <p:sp>
        <p:nvSpPr>
          <p:cNvPr id="6" name="Téglalap 5">
            <a:hlinkClick r:id="rId8" action="ppaction://hlinksldjump"/>
            <a:extLst>
              <a:ext uri="{FF2B5EF4-FFF2-40B4-BE49-F238E27FC236}">
                <a16:creationId xmlns:a16="http://schemas.microsoft.com/office/drawing/2014/main" id="{654A3AB0-1888-67B6-AE3A-5EDD987AA074}"/>
              </a:ext>
            </a:extLst>
          </p:cNvPr>
          <p:cNvSpPr/>
          <p:nvPr/>
        </p:nvSpPr>
        <p:spPr>
          <a:xfrm>
            <a:off x="1791177" y="5715698"/>
            <a:ext cx="2231698" cy="462300"/>
          </a:xfrm>
          <a:prstGeom prst="rect">
            <a:avLst/>
          </a:prstGeom>
          <a:solidFill>
            <a:srgbClr val="48637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FEF5E4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KINCS</a:t>
            </a:r>
          </a:p>
        </p:txBody>
      </p:sp>
      <p:sp>
        <p:nvSpPr>
          <p:cNvPr id="7" name="Téglalap 6">
            <a:hlinkClick r:id="rId9" action="ppaction://hlinksldjump"/>
            <a:extLst>
              <a:ext uri="{FF2B5EF4-FFF2-40B4-BE49-F238E27FC236}">
                <a16:creationId xmlns:a16="http://schemas.microsoft.com/office/drawing/2014/main" id="{B279FD87-D369-BCC1-7D42-A5DD44B89124}"/>
              </a:ext>
            </a:extLst>
          </p:cNvPr>
          <p:cNvSpPr/>
          <p:nvPr/>
        </p:nvSpPr>
        <p:spPr>
          <a:xfrm>
            <a:off x="4731926" y="3344392"/>
            <a:ext cx="2893884" cy="462300"/>
          </a:xfrm>
          <a:prstGeom prst="rect">
            <a:avLst/>
          </a:prstGeom>
          <a:solidFill>
            <a:srgbClr val="674E2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FEF5E4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Nyomozási napló</a:t>
            </a:r>
          </a:p>
        </p:txBody>
      </p:sp>
      <p:sp>
        <p:nvSpPr>
          <p:cNvPr id="8" name="Téglalap 7">
            <a:hlinkClick r:id="rId10" action="ppaction://hlinksldjump"/>
            <a:extLst>
              <a:ext uri="{FF2B5EF4-FFF2-40B4-BE49-F238E27FC236}">
                <a16:creationId xmlns:a16="http://schemas.microsoft.com/office/drawing/2014/main" id="{51D66290-4C7F-DC3C-842B-57B715C44170}"/>
              </a:ext>
            </a:extLst>
          </p:cNvPr>
          <p:cNvSpPr/>
          <p:nvPr/>
        </p:nvSpPr>
        <p:spPr>
          <a:xfrm>
            <a:off x="4731926" y="2462210"/>
            <a:ext cx="2893884" cy="462300"/>
          </a:xfrm>
          <a:prstGeom prst="rect">
            <a:avLst/>
          </a:prstGeom>
          <a:solidFill>
            <a:srgbClr val="674E2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FEF5E4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Mintafeladat</a:t>
            </a:r>
          </a:p>
        </p:txBody>
      </p:sp>
    </p:spTree>
    <p:extLst>
      <p:ext uri="{BB962C8B-B14F-4D97-AF65-F5344CB8AC3E}">
        <p14:creationId xmlns:p14="http://schemas.microsoft.com/office/powerpoint/2010/main" val="287664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AB5B3CB2-664F-139E-D199-067D069D1465}"/>
              </a:ext>
            </a:extLst>
          </p:cNvPr>
          <p:cNvSpPr txBox="1"/>
          <p:nvPr/>
        </p:nvSpPr>
        <p:spPr>
          <a:xfrm>
            <a:off x="2984624" y="1075809"/>
            <a:ext cx="86698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u-HU" sz="2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Feladat szövege</a:t>
            </a:r>
          </a:p>
          <a:p>
            <a:pPr algn="ctr"/>
            <a:endParaRPr lang="hu-HU" sz="2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68FDA276-A3F2-11E9-3DB2-E944B3AC07B5}"/>
              </a:ext>
            </a:extLst>
          </p:cNvPr>
          <p:cNvSpPr txBox="1"/>
          <p:nvPr/>
        </p:nvSpPr>
        <p:spPr>
          <a:xfrm>
            <a:off x="2508997" y="2702982"/>
            <a:ext cx="1819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Feladat 1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111448A8-B7D6-17AA-8056-57AE73CEC2E2}"/>
              </a:ext>
            </a:extLst>
          </p:cNvPr>
          <p:cNvSpPr txBox="1"/>
          <p:nvPr/>
        </p:nvSpPr>
        <p:spPr>
          <a:xfrm>
            <a:off x="5921512" y="2701515"/>
            <a:ext cx="1819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Feladat 2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49D56564-B5A7-D608-0A67-EA3DE0A82B9F}"/>
              </a:ext>
            </a:extLst>
          </p:cNvPr>
          <p:cNvSpPr txBox="1"/>
          <p:nvPr/>
        </p:nvSpPr>
        <p:spPr>
          <a:xfrm>
            <a:off x="9436945" y="2701515"/>
            <a:ext cx="1819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Feladat 3</a:t>
            </a:r>
          </a:p>
        </p:txBody>
      </p:sp>
      <p:sp>
        <p:nvSpPr>
          <p:cNvPr id="11" name="Akciógomb: Kezdő dia 10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8C499A3-9090-4A50-3F7F-A679700144C5}"/>
              </a:ext>
            </a:extLst>
          </p:cNvPr>
          <p:cNvSpPr/>
          <p:nvPr/>
        </p:nvSpPr>
        <p:spPr>
          <a:xfrm>
            <a:off x="11405546" y="6071070"/>
            <a:ext cx="682171" cy="701524"/>
          </a:xfrm>
          <a:prstGeom prst="actionButtonHome">
            <a:avLst/>
          </a:prstGeom>
          <a:solidFill>
            <a:srgbClr val="F0C7A7"/>
          </a:solidFill>
          <a:ln>
            <a:solidFill>
              <a:srgbClr val="3E5663"/>
            </a:solidFill>
          </a:ln>
          <a:scene3d>
            <a:camera prst="orthographicFront"/>
            <a:lightRig rig="threePt" dir="t"/>
          </a:scene3d>
          <a:sp3d contourW="12700">
            <a:bevelT w="114300" h="50800" prst="softRound"/>
            <a:contourClr>
              <a:srgbClr val="3E5663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2D86868F-A2BE-48AD-BE4E-3B214B5E02EE}"/>
              </a:ext>
            </a:extLst>
          </p:cNvPr>
          <p:cNvSpPr/>
          <p:nvPr/>
        </p:nvSpPr>
        <p:spPr>
          <a:xfrm>
            <a:off x="9466130" y="6190682"/>
            <a:ext cx="1872343" cy="462300"/>
          </a:xfrm>
          <a:prstGeom prst="rect">
            <a:avLst/>
          </a:prstGeom>
          <a:solidFill>
            <a:srgbClr val="48637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FEF5E4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Megoldás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9FC243F1-C503-76CB-ED4F-6A6B4627B2F8}"/>
              </a:ext>
            </a:extLst>
          </p:cNvPr>
          <p:cNvSpPr txBox="1"/>
          <p:nvPr/>
        </p:nvSpPr>
        <p:spPr>
          <a:xfrm>
            <a:off x="0" y="1858404"/>
            <a:ext cx="1819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>
                <a:ln w="12700">
                  <a:solidFill>
                    <a:srgbClr val="404040"/>
                  </a:solidFill>
                </a:ln>
                <a:solidFill>
                  <a:srgbClr val="FF000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HÉTFŐ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9833C380-C818-EFAF-E912-85DCF2D20777}"/>
              </a:ext>
            </a:extLst>
          </p:cNvPr>
          <p:cNvSpPr txBox="1"/>
          <p:nvPr/>
        </p:nvSpPr>
        <p:spPr>
          <a:xfrm>
            <a:off x="49211" y="2300803"/>
            <a:ext cx="1819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>
                <a:ln w="12700">
                  <a:solidFill>
                    <a:srgbClr val="404040"/>
                  </a:solidFill>
                </a:ln>
                <a:solidFill>
                  <a:srgbClr val="FF000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KEDD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07636F51-755D-45DE-177B-C2CF8CF34CB5}"/>
              </a:ext>
            </a:extLst>
          </p:cNvPr>
          <p:cNvSpPr txBox="1"/>
          <p:nvPr/>
        </p:nvSpPr>
        <p:spPr>
          <a:xfrm>
            <a:off x="83505" y="2776727"/>
            <a:ext cx="1819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>
                <a:ln w="12700">
                  <a:solidFill>
                    <a:srgbClr val="404040"/>
                  </a:solidFill>
                </a:ln>
                <a:solidFill>
                  <a:srgbClr val="FF000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SZERDA</a:t>
            </a:r>
          </a:p>
        </p:txBody>
      </p:sp>
    </p:spTree>
    <p:extLst>
      <p:ext uri="{BB962C8B-B14F-4D97-AF65-F5344CB8AC3E}">
        <p14:creationId xmlns:p14="http://schemas.microsoft.com/office/powerpoint/2010/main" val="380684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A115AD2D-BD65-E944-836A-823577645B9F}"/>
              </a:ext>
            </a:extLst>
          </p:cNvPr>
          <p:cNvSpPr/>
          <p:nvPr/>
        </p:nvSpPr>
        <p:spPr>
          <a:xfrm>
            <a:off x="9466130" y="6190682"/>
            <a:ext cx="1872343" cy="462300"/>
          </a:xfrm>
          <a:prstGeom prst="rect">
            <a:avLst/>
          </a:prstGeom>
          <a:solidFill>
            <a:srgbClr val="48637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FEF5E4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Megoldás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FB6EBFAF-0544-D9B3-0ECD-E627F3476D78}"/>
              </a:ext>
            </a:extLst>
          </p:cNvPr>
          <p:cNvSpPr txBox="1"/>
          <p:nvPr/>
        </p:nvSpPr>
        <p:spPr>
          <a:xfrm>
            <a:off x="2984624" y="1075809"/>
            <a:ext cx="86698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u-HU" sz="2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Feladat szövege</a:t>
            </a:r>
          </a:p>
          <a:p>
            <a:pPr algn="ctr"/>
            <a:endParaRPr lang="hu-HU" sz="2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A54AF55E-89F7-6079-BD6C-3017529B732E}"/>
              </a:ext>
            </a:extLst>
          </p:cNvPr>
          <p:cNvSpPr txBox="1"/>
          <p:nvPr/>
        </p:nvSpPr>
        <p:spPr>
          <a:xfrm>
            <a:off x="2508997" y="2702982"/>
            <a:ext cx="1819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Feladat 1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8F5C2DD0-28E7-BCCC-BBE8-A1B9F53D250D}"/>
              </a:ext>
            </a:extLst>
          </p:cNvPr>
          <p:cNvSpPr txBox="1"/>
          <p:nvPr/>
        </p:nvSpPr>
        <p:spPr>
          <a:xfrm>
            <a:off x="5921512" y="2701515"/>
            <a:ext cx="1819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Feladat 2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8CC63509-0A55-216F-2422-E38D08D2463E}"/>
              </a:ext>
            </a:extLst>
          </p:cNvPr>
          <p:cNvSpPr txBox="1"/>
          <p:nvPr/>
        </p:nvSpPr>
        <p:spPr>
          <a:xfrm>
            <a:off x="9436945" y="2701515"/>
            <a:ext cx="1819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Feladat 3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88991F17-221F-05A1-40A0-DB521E3DF353}"/>
              </a:ext>
            </a:extLst>
          </p:cNvPr>
          <p:cNvSpPr txBox="1"/>
          <p:nvPr/>
        </p:nvSpPr>
        <p:spPr>
          <a:xfrm>
            <a:off x="0" y="1858404"/>
            <a:ext cx="1819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>
                <a:ln w="12700">
                  <a:solidFill>
                    <a:srgbClr val="404040"/>
                  </a:solidFill>
                </a:ln>
                <a:solidFill>
                  <a:srgbClr val="FF000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HÉTFŐ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194433F9-55FA-040B-1994-5E0287D6961F}"/>
              </a:ext>
            </a:extLst>
          </p:cNvPr>
          <p:cNvSpPr txBox="1"/>
          <p:nvPr/>
        </p:nvSpPr>
        <p:spPr>
          <a:xfrm>
            <a:off x="49211" y="2300803"/>
            <a:ext cx="1819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>
                <a:ln w="12700">
                  <a:solidFill>
                    <a:srgbClr val="404040"/>
                  </a:solidFill>
                </a:ln>
                <a:solidFill>
                  <a:srgbClr val="FF000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KEDD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79A99A8E-59A9-82B2-C76B-ED1B62B46C15}"/>
              </a:ext>
            </a:extLst>
          </p:cNvPr>
          <p:cNvSpPr txBox="1"/>
          <p:nvPr/>
        </p:nvSpPr>
        <p:spPr>
          <a:xfrm>
            <a:off x="83505" y="2776727"/>
            <a:ext cx="1819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>
                <a:ln w="12700">
                  <a:solidFill>
                    <a:srgbClr val="404040"/>
                  </a:solidFill>
                </a:ln>
                <a:solidFill>
                  <a:srgbClr val="FF000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SZERDA</a:t>
            </a:r>
          </a:p>
        </p:txBody>
      </p:sp>
      <p:sp>
        <p:nvSpPr>
          <p:cNvPr id="11" name="Akciógomb: Kezdő dia 10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016DC9BB-FFED-36C9-A7A1-E07413B8BCA7}"/>
              </a:ext>
            </a:extLst>
          </p:cNvPr>
          <p:cNvSpPr/>
          <p:nvPr/>
        </p:nvSpPr>
        <p:spPr>
          <a:xfrm>
            <a:off x="11405546" y="6071070"/>
            <a:ext cx="682171" cy="701524"/>
          </a:xfrm>
          <a:prstGeom prst="actionButtonHome">
            <a:avLst/>
          </a:prstGeom>
          <a:solidFill>
            <a:srgbClr val="F0C7A7"/>
          </a:solidFill>
          <a:ln>
            <a:solidFill>
              <a:srgbClr val="3E5663"/>
            </a:solidFill>
          </a:ln>
          <a:scene3d>
            <a:camera prst="orthographicFront"/>
            <a:lightRig rig="threePt" dir="t"/>
          </a:scene3d>
          <a:sp3d contourW="12700">
            <a:bevelT w="114300" h="50800" prst="softRound"/>
            <a:contourClr>
              <a:srgbClr val="3E5663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1420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4083</TotalTime>
  <Words>332</Words>
  <Application>Microsoft Office PowerPoint</Application>
  <PresentationFormat>Szélesvásznú</PresentationFormat>
  <Paragraphs>90</Paragraphs>
  <Slides>13</Slides>
  <Notes>7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Cascadia Code</vt:lpstr>
      <vt:lpstr>Ink Free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Eszter Eltigani</dc:creator>
  <cp:lastModifiedBy>Eszter Eltigani</cp:lastModifiedBy>
  <cp:revision>177</cp:revision>
  <dcterms:created xsi:type="dcterms:W3CDTF">2024-07-15T13:21:56Z</dcterms:created>
  <dcterms:modified xsi:type="dcterms:W3CDTF">2026-07-19T09:16:32Z</dcterms:modified>
</cp:coreProperties>
</file>